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tags/tag40.xml" ContentType="application/vnd.openxmlformats-officedocument.presentationml.tags+xml"/>
  <Override PartName="/ppt/notesSlides/notesSlide1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1"/>
  </p:notesMasterIdLst>
  <p:handoutMasterIdLst>
    <p:handoutMasterId r:id="rId32"/>
  </p:handoutMasterIdLst>
  <p:sldIdLst>
    <p:sldId id="1022" r:id="rId3"/>
    <p:sldId id="1102" r:id="rId4"/>
    <p:sldId id="1110" r:id="rId5"/>
    <p:sldId id="1086" r:id="rId6"/>
    <p:sldId id="1135" r:id="rId7"/>
    <p:sldId id="1108" r:id="rId8"/>
    <p:sldId id="1139" r:id="rId9"/>
    <p:sldId id="1140" r:id="rId10"/>
    <p:sldId id="1136" r:id="rId11"/>
    <p:sldId id="1121" r:id="rId12"/>
    <p:sldId id="1122" r:id="rId13"/>
    <p:sldId id="1123" r:id="rId14"/>
    <p:sldId id="1124" r:id="rId15"/>
    <p:sldId id="1125" r:id="rId16"/>
    <p:sldId id="1126" r:id="rId17"/>
    <p:sldId id="1127" r:id="rId18"/>
    <p:sldId id="1128" r:id="rId19"/>
    <p:sldId id="1113" r:id="rId20"/>
    <p:sldId id="1109" r:id="rId21"/>
    <p:sldId id="391" r:id="rId22"/>
    <p:sldId id="1134" r:id="rId23"/>
    <p:sldId id="1116" r:id="rId24"/>
    <p:sldId id="1131" r:id="rId25"/>
    <p:sldId id="427" r:id="rId26"/>
    <p:sldId id="428" r:id="rId27"/>
    <p:sldId id="429" r:id="rId28"/>
    <p:sldId id="403" r:id="rId29"/>
    <p:sldId id="1025" r:id="rId30"/>
  </p:sldIdLst>
  <p:sldSz cx="12192000" cy="6858000"/>
  <p:notesSz cx="9926638" cy="6797675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何 枭飞" initials="何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D8B"/>
    <a:srgbClr val="70AB46"/>
    <a:srgbClr val="3DBF8D"/>
    <a:srgbClr val="0CAF71"/>
    <a:srgbClr val="000000"/>
    <a:srgbClr val="30C1C1"/>
    <a:srgbClr val="FC2837"/>
    <a:srgbClr val="59595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452" autoAdjust="0"/>
    <p:restoredTop sz="95184" autoAdjust="0"/>
  </p:normalViewPr>
  <p:slideViewPr>
    <p:cSldViewPr snapToGrid="0">
      <p:cViewPr varScale="1">
        <p:scale>
          <a:sx n="84" d="100"/>
          <a:sy n="84" d="100"/>
        </p:scale>
        <p:origin x="70" y="163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-6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uhui\Desktop\&#36817;&#26399;&#24037;&#20316;\TOPcon&#20171;&#32461;&#26448;&#26009;20221115\&#25968;&#25454;&#34920;&#2668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28023;&#27888;\&#20854;&#20182;&#38144;&#21806;\&#22521;&#35757;\&#24322;&#36136;&#32467;&#21644;Topcon&#22521;&#35757;\&#36741;&#21161;&#34920;&#2668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uhui\Desktop\&#36817;&#26399;&#24037;&#20316;\TOPcon&#20171;&#32461;&#26448;&#26009;20221115\&#25968;&#25454;&#34920;&#26684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defRPr>
            </a:pPr>
            <a:r>
              <a:rPr lang="zh-CN"/>
              <a:t>泰合</a:t>
            </a:r>
            <a:r>
              <a:rPr lang="en-US"/>
              <a:t>2.0</a:t>
            </a:r>
            <a:r>
              <a:rPr lang="zh-CN"/>
              <a:t>与泰合产品衰减对比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Sheet1!$J$4</c:f>
              <c:strCache>
                <c:ptCount val="1"/>
                <c:pt idx="0">
                  <c:v>泰合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Sheet1!$I$5:$I$12</c:f>
              <c:strCache>
                <c:ptCount val="8"/>
                <c:pt idx="0">
                  <c:v>第1年</c:v>
                </c:pt>
                <c:pt idx="1">
                  <c:v>第5年</c:v>
                </c:pt>
                <c:pt idx="2">
                  <c:v>第10年</c:v>
                </c:pt>
                <c:pt idx="3">
                  <c:v>第15年</c:v>
                </c:pt>
                <c:pt idx="4">
                  <c:v>第20年</c:v>
                </c:pt>
                <c:pt idx="5">
                  <c:v>第25年</c:v>
                </c:pt>
                <c:pt idx="6">
                  <c:v>第30年</c:v>
                </c:pt>
                <c:pt idx="7">
                  <c:v>平均值</c:v>
                </c:pt>
              </c:strCache>
            </c:strRef>
          </c:cat>
          <c:val>
            <c:numRef>
              <c:f>Sheet1!$J$5:$J$12</c:f>
              <c:numCache>
                <c:formatCode>0.00%</c:formatCode>
                <c:ptCount val="8"/>
                <c:pt idx="0">
                  <c:v>0.02</c:v>
                </c:pt>
                <c:pt idx="1">
                  <c:v>3.7999999999999999E-2</c:v>
                </c:pt>
                <c:pt idx="2">
                  <c:v>6.0499999999999998E-2</c:v>
                </c:pt>
                <c:pt idx="3">
                  <c:v>8.3000000000000004E-2</c:v>
                </c:pt>
                <c:pt idx="4">
                  <c:v>0.1055</c:v>
                </c:pt>
                <c:pt idx="5">
                  <c:v>0.12799999999999997</c:v>
                </c:pt>
                <c:pt idx="6">
                  <c:v>0.15049999999999997</c:v>
                </c:pt>
                <c:pt idx="7">
                  <c:v>8.3599999999999994E-2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9C-4DE6-ACD1-2AA7E3EE46FD}"/>
            </c:ext>
          </c:extLst>
        </c:ser>
        <c:ser>
          <c:idx val="1"/>
          <c:order val="1"/>
          <c:tx>
            <c:strRef>
              <c:f>Sheet1!$K$4</c:f>
              <c:strCache>
                <c:ptCount val="1"/>
                <c:pt idx="0">
                  <c:v>泰合2.0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Sheet1!$I$5:$I$12</c:f>
              <c:strCache>
                <c:ptCount val="8"/>
                <c:pt idx="0">
                  <c:v>第1年</c:v>
                </c:pt>
                <c:pt idx="1">
                  <c:v>第5年</c:v>
                </c:pt>
                <c:pt idx="2">
                  <c:v>第10年</c:v>
                </c:pt>
                <c:pt idx="3">
                  <c:v>第15年</c:v>
                </c:pt>
                <c:pt idx="4">
                  <c:v>第20年</c:v>
                </c:pt>
                <c:pt idx="5">
                  <c:v>第25年</c:v>
                </c:pt>
                <c:pt idx="6">
                  <c:v>第30年</c:v>
                </c:pt>
                <c:pt idx="7">
                  <c:v>平均值</c:v>
                </c:pt>
              </c:strCache>
            </c:strRef>
          </c:cat>
          <c:val>
            <c:numRef>
              <c:f>Sheet1!$K$5:$K$12</c:f>
              <c:numCache>
                <c:formatCode>0.00%</c:formatCode>
                <c:ptCount val="8"/>
                <c:pt idx="0">
                  <c:v>0.01</c:v>
                </c:pt>
                <c:pt idx="1">
                  <c:v>2.6000000000000002E-2</c:v>
                </c:pt>
                <c:pt idx="2">
                  <c:v>4.6000000000000006E-2</c:v>
                </c:pt>
                <c:pt idx="3">
                  <c:v>6.6000000000000003E-2</c:v>
                </c:pt>
                <c:pt idx="4">
                  <c:v>8.5999999999999993E-2</c:v>
                </c:pt>
                <c:pt idx="5">
                  <c:v>0.106</c:v>
                </c:pt>
                <c:pt idx="6">
                  <c:v>0.126</c:v>
                </c:pt>
                <c:pt idx="7">
                  <c:v>6.6600000000000006E-2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9C-4DE6-ACD1-2AA7E3EE46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318719"/>
        <c:axId val="348312479"/>
      </c:barChart>
      <c:lineChart>
        <c:grouping val="standard"/>
        <c:varyColors val="0"/>
        <c:ser>
          <c:idx val="2"/>
          <c:order val="2"/>
          <c:tx>
            <c:strRef>
              <c:f>Sheet1!$L$4</c:f>
              <c:strCache>
                <c:ptCount val="1"/>
                <c:pt idx="0">
                  <c:v>衰减差值</c:v>
                </c:pt>
              </c:strCache>
            </c:strRef>
          </c:tx>
          <c:spPr>
            <a:ln w="34925" cap="rnd">
              <a:solidFill>
                <a:srgbClr val="00B05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Sheet1!$I$5:$I$12</c:f>
              <c:strCache>
                <c:ptCount val="8"/>
                <c:pt idx="0">
                  <c:v>第1年</c:v>
                </c:pt>
                <c:pt idx="1">
                  <c:v>第5年</c:v>
                </c:pt>
                <c:pt idx="2">
                  <c:v>第10年</c:v>
                </c:pt>
                <c:pt idx="3">
                  <c:v>第15年</c:v>
                </c:pt>
                <c:pt idx="4">
                  <c:v>第20年</c:v>
                </c:pt>
                <c:pt idx="5">
                  <c:v>第25年</c:v>
                </c:pt>
                <c:pt idx="6">
                  <c:v>第30年</c:v>
                </c:pt>
                <c:pt idx="7">
                  <c:v>平均值</c:v>
                </c:pt>
              </c:strCache>
            </c:strRef>
          </c:cat>
          <c:val>
            <c:numRef>
              <c:f>Sheet1!$L$5:$L$11</c:f>
              <c:numCache>
                <c:formatCode>0.00%</c:formatCode>
                <c:ptCount val="7"/>
                <c:pt idx="0">
                  <c:v>0.01</c:v>
                </c:pt>
                <c:pt idx="1">
                  <c:v>1.1999999999999997E-2</c:v>
                </c:pt>
                <c:pt idx="2">
                  <c:v>1.4499999999999992E-2</c:v>
                </c:pt>
                <c:pt idx="3">
                  <c:v>1.7000000000000001E-2</c:v>
                </c:pt>
                <c:pt idx="4">
                  <c:v>1.9500000000000003E-2</c:v>
                </c:pt>
                <c:pt idx="5">
                  <c:v>2.1999999999999978E-2</c:v>
                </c:pt>
                <c:pt idx="6">
                  <c:v>2.4499999999999966E-2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9C-4DE6-ACD1-2AA7E3EE46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8318719"/>
        <c:axId val="348312479"/>
      </c:lineChart>
      <c:catAx>
        <c:axId val="348318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348312479"/>
        <c:crosses val="autoZero"/>
        <c:auto val="1"/>
        <c:lblAlgn val="ctr"/>
        <c:lblOffset val="100"/>
        <c:noMultiLvlLbl val="0"/>
      </c:catAx>
      <c:valAx>
        <c:axId val="348312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348318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defRPr>
            </a:pPr>
            <a:r>
              <a:rPr lang="zh-CN"/>
              <a:t>不同场景增益对比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PERC双面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Sheet1!$B$3:$B$7</c:f>
              <c:strCache>
                <c:ptCount val="5"/>
                <c:pt idx="0">
                  <c:v>水面</c:v>
                </c:pt>
                <c:pt idx="1">
                  <c:v>草地</c:v>
                </c:pt>
                <c:pt idx="2">
                  <c:v>干草地</c:v>
                </c:pt>
                <c:pt idx="3">
                  <c:v>沙地</c:v>
                </c:pt>
                <c:pt idx="4">
                  <c:v>新雪</c:v>
                </c:pt>
              </c:strCache>
            </c:strRef>
          </c:cat>
          <c:val>
            <c:numRef>
              <c:f>Sheet1!$C$3:$C$7</c:f>
              <c:numCache>
                <c:formatCode>0%</c:formatCode>
                <c:ptCount val="5"/>
                <c:pt idx="0">
                  <c:v>0.05</c:v>
                </c:pt>
                <c:pt idx="1">
                  <c:v>7.0000000000000007E-2</c:v>
                </c:pt>
                <c:pt idx="2">
                  <c:v>0.09</c:v>
                </c:pt>
                <c:pt idx="3">
                  <c:v>0.12</c:v>
                </c:pt>
                <c:pt idx="4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C1-40E4-90AB-17E88AC59540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Topcon双面</c:v>
                </c:pt>
              </c:strCache>
            </c:strRef>
          </c:tx>
          <c:spPr>
            <a:ln w="34925" cap="rnd">
              <a:solidFill>
                <a:srgbClr val="0CAF7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Sheet1!$B$3:$B$7</c:f>
              <c:strCache>
                <c:ptCount val="5"/>
                <c:pt idx="0">
                  <c:v>水面</c:v>
                </c:pt>
                <c:pt idx="1">
                  <c:v>草地</c:v>
                </c:pt>
                <c:pt idx="2">
                  <c:v>干草地</c:v>
                </c:pt>
                <c:pt idx="3">
                  <c:v>沙地</c:v>
                </c:pt>
                <c:pt idx="4">
                  <c:v>新雪</c:v>
                </c:pt>
              </c:strCache>
            </c:strRef>
          </c:cat>
          <c:val>
            <c:numRef>
              <c:f>Sheet1!$D$3:$D$7</c:f>
              <c:numCache>
                <c:formatCode>0%</c:formatCode>
                <c:ptCount val="5"/>
                <c:pt idx="0">
                  <c:v>5.7142857142857155E-2</c:v>
                </c:pt>
                <c:pt idx="1">
                  <c:v>8.0000000000000016E-2</c:v>
                </c:pt>
                <c:pt idx="2">
                  <c:v>0.10285714285714286</c:v>
                </c:pt>
                <c:pt idx="3">
                  <c:v>0.13714285714285715</c:v>
                </c:pt>
                <c:pt idx="4">
                  <c:v>0.20571428571428571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C1-40E4-90AB-17E88AC59540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16802863"/>
        <c:axId val="1316811183"/>
      </c:lineChart>
      <c:catAx>
        <c:axId val="1316802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316811183"/>
        <c:crosses val="autoZero"/>
        <c:auto val="1"/>
        <c:lblAlgn val="ctr"/>
        <c:lblOffset val="100"/>
        <c:noMultiLvlLbl val="0"/>
      </c:catAx>
      <c:valAx>
        <c:axId val="1316811183"/>
        <c:scaling>
          <c:orientation val="minMax"/>
          <c:max val="0.25"/>
          <c:min val="4.0000000000000008E-2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316802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defRPr>
            </a:pPr>
            <a:r>
              <a:rPr lang="zh-CN"/>
              <a:t>功率温度损失变化图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Sheet3!$I$8</c:f>
              <c:strCache>
                <c:ptCount val="1"/>
                <c:pt idx="0">
                  <c:v>泰合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Sheet3!$H$9:$H$17</c:f>
              <c:strCache>
                <c:ptCount val="9"/>
                <c:pt idx="0">
                  <c:v>25℃</c:v>
                </c:pt>
                <c:pt idx="1">
                  <c:v>30℃</c:v>
                </c:pt>
                <c:pt idx="2">
                  <c:v>35℃</c:v>
                </c:pt>
                <c:pt idx="3">
                  <c:v>40℃</c:v>
                </c:pt>
                <c:pt idx="4">
                  <c:v>45℃</c:v>
                </c:pt>
                <c:pt idx="5">
                  <c:v>50℃</c:v>
                </c:pt>
                <c:pt idx="6">
                  <c:v>55℃</c:v>
                </c:pt>
                <c:pt idx="7">
                  <c:v>60℃</c:v>
                </c:pt>
                <c:pt idx="8">
                  <c:v>65℃</c:v>
                </c:pt>
              </c:strCache>
            </c:strRef>
          </c:cat>
          <c:val>
            <c:numRef>
              <c:f>Sheet3!$I$9:$I$17</c:f>
              <c:numCache>
                <c:formatCode>0%</c:formatCode>
                <c:ptCount val="9"/>
                <c:pt idx="0">
                  <c:v>0</c:v>
                </c:pt>
                <c:pt idx="1">
                  <c:v>1.7000000000000001E-2</c:v>
                </c:pt>
                <c:pt idx="2">
                  <c:v>3.400000000000003E-2</c:v>
                </c:pt>
                <c:pt idx="3">
                  <c:v>5.1000000000000156E-2</c:v>
                </c:pt>
                <c:pt idx="4">
                  <c:v>6.7999999999999949E-2</c:v>
                </c:pt>
                <c:pt idx="5">
                  <c:v>8.4999999999999964E-2</c:v>
                </c:pt>
                <c:pt idx="6">
                  <c:v>0.10199999999999998</c:v>
                </c:pt>
                <c:pt idx="7">
                  <c:v>0.11899999999999999</c:v>
                </c:pt>
                <c:pt idx="8">
                  <c:v>0.13600000000000001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6A-402E-8045-E88E6059E9D8}"/>
            </c:ext>
          </c:extLst>
        </c:ser>
        <c:ser>
          <c:idx val="2"/>
          <c:order val="1"/>
          <c:tx>
            <c:strRef>
              <c:f>Sheet3!$J$8</c:f>
              <c:strCache>
                <c:ptCount val="1"/>
                <c:pt idx="0">
                  <c:v>泰合2.0</c:v>
                </c:pt>
              </c:strCache>
            </c:strRef>
          </c:tx>
          <c:spPr>
            <a:ln w="34925" cap="rnd">
              <a:solidFill>
                <a:srgbClr val="00B05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spPr>
              <a:ln w="34925" cap="rnd">
                <a:solidFill>
                  <a:srgbClr val="0CAF7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8B6A-402E-8045-E88E6059E9D8}"/>
              </c:ext>
            </c:extLst>
          </c:dPt>
          <c:cat>
            <c:strRef>
              <c:f>Sheet3!$H$9:$H$17</c:f>
              <c:strCache>
                <c:ptCount val="9"/>
                <c:pt idx="0">
                  <c:v>25℃</c:v>
                </c:pt>
                <c:pt idx="1">
                  <c:v>30℃</c:v>
                </c:pt>
                <c:pt idx="2">
                  <c:v>35℃</c:v>
                </c:pt>
                <c:pt idx="3">
                  <c:v>40℃</c:v>
                </c:pt>
                <c:pt idx="4">
                  <c:v>45℃</c:v>
                </c:pt>
                <c:pt idx="5">
                  <c:v>50℃</c:v>
                </c:pt>
                <c:pt idx="6">
                  <c:v>55℃</c:v>
                </c:pt>
                <c:pt idx="7">
                  <c:v>60℃</c:v>
                </c:pt>
                <c:pt idx="8">
                  <c:v>65℃</c:v>
                </c:pt>
              </c:strCache>
            </c:strRef>
          </c:cat>
          <c:val>
            <c:numRef>
              <c:f>Sheet3!$J$9:$J$17</c:f>
              <c:numCache>
                <c:formatCode>0%</c:formatCode>
                <c:ptCount val="9"/>
                <c:pt idx="0">
                  <c:v>0</c:v>
                </c:pt>
                <c:pt idx="1">
                  <c:v>1.4999999999999902E-2</c:v>
                </c:pt>
                <c:pt idx="2">
                  <c:v>3.0000000000000027E-2</c:v>
                </c:pt>
                <c:pt idx="3">
                  <c:v>4.4999999999999929E-2</c:v>
                </c:pt>
                <c:pt idx="4">
                  <c:v>6.0000000000000102E-2</c:v>
                </c:pt>
                <c:pt idx="5">
                  <c:v>7.4999999999999956E-2</c:v>
                </c:pt>
                <c:pt idx="6">
                  <c:v>8.9999999999999969E-2</c:v>
                </c:pt>
                <c:pt idx="7">
                  <c:v>0.10499999999999998</c:v>
                </c:pt>
                <c:pt idx="8">
                  <c:v>0.12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6A-402E-8045-E88E6059E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7601759"/>
        <c:axId val="347603007"/>
      </c:lineChart>
      <c:catAx>
        <c:axId val="347601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347603007"/>
        <c:crosses val="autoZero"/>
        <c:auto val="1"/>
        <c:lblAlgn val="ctr"/>
        <c:lblOffset val="100"/>
        <c:noMultiLvlLbl val="0"/>
      </c:catAx>
      <c:valAx>
        <c:axId val="347603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347601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1B5D1-77A9-4196-9331-033F9AF2D0E7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B7736-4579-4653-837F-727BB06B07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441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B955A-ABC1-4A29-B73C-AC2830C166D6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7D544-5751-4BF9-99CC-49E060E1A0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7D544-5751-4BF9-99CC-49E060E1A0C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309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7D544-5751-4BF9-99CC-49E060E1A0C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70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7D544-5751-4BF9-99CC-49E060E1A0C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035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7D544-5751-4BF9-99CC-49E060E1A0C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191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7D544-5751-4BF9-99CC-49E060E1A0C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59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7D544-5751-4BF9-99CC-49E060E1A0C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414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05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7D544-5751-4BF9-99CC-49E060E1A0C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504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05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7D544-5751-4BF9-99CC-49E060E1A0C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145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7D544-5751-4BF9-99CC-49E060E1A0C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536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7D544-5751-4BF9-99CC-49E060E1A0C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172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7D544-5751-4BF9-99CC-49E060E1A0C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590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7D544-5751-4BF9-99CC-49E060E1A0C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987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7D544-5751-4BF9-99CC-49E060E1A0C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918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7D544-5751-4BF9-99CC-49E060E1A0C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68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7662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965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341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206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928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46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08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765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532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2518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050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228182"/>
      </p:ext>
    </p:extLst>
  </p:cSld>
  <p:clrMapOvr>
    <a:masterClrMapping/>
  </p:clrMapOvr>
  <p:transition spd="slow"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45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chart" Target="../charts/char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slideLayout" Target="../slideLayouts/slideLayout12.xml"/><Relationship Id="rId3" Type="http://schemas.openxmlformats.org/officeDocument/2006/relationships/tags" Target="../tags/tag20.xml"/><Relationship Id="rId21" Type="http://schemas.openxmlformats.org/officeDocument/2006/relationships/image" Target="../media/image19.png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image" Target="../media/image2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10" Type="http://schemas.openxmlformats.org/officeDocument/2006/relationships/tags" Target="../tags/tag27.xml"/><Relationship Id="rId19" Type="http://schemas.openxmlformats.org/officeDocument/2006/relationships/notesSlide" Target="../notesSlides/notesSlide12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0.xml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26.jpeg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27.jpeg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tags" Target="../tags/tag49.xml"/><Relationship Id="rId7" Type="http://schemas.openxmlformats.org/officeDocument/2006/relationships/image" Target="../media/image28.jpe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2.png"/><Relationship Id="rId5" Type="http://schemas.openxmlformats.org/officeDocument/2006/relationships/image" Target="../media/image25.jpeg"/><Relationship Id="rId4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0.xml"/><Relationship Id="rId5" Type="http://schemas.openxmlformats.org/officeDocument/2006/relationships/image" Target="../media/image2.pn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摄图网_401443663_光伏发电（企业商用）">
            <a:extLst>
              <a:ext uri="{FF2B5EF4-FFF2-40B4-BE49-F238E27FC236}">
                <a16:creationId xmlns:a16="http://schemas.microsoft.com/office/drawing/2014/main" id="{65F485D9-CCA5-0823-2E70-62010EF021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" y="-635"/>
            <a:ext cx="12192000" cy="685863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1FC4A2B-C33B-B6B7-2CC4-F72A196F84FF}"/>
              </a:ext>
            </a:extLst>
          </p:cNvPr>
          <p:cNvSpPr/>
          <p:nvPr/>
        </p:nvSpPr>
        <p:spPr>
          <a:xfrm>
            <a:off x="1270" y="2540"/>
            <a:ext cx="12190095" cy="6854825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E9F45C3-67B6-CD43-F621-7828210EC7AC}"/>
              </a:ext>
            </a:extLst>
          </p:cNvPr>
          <p:cNvSpPr txBox="1"/>
          <p:nvPr/>
        </p:nvSpPr>
        <p:spPr>
          <a:xfrm>
            <a:off x="10016490" y="6311900"/>
            <a:ext cx="1801495" cy="21526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www.haitai-solar.com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90548DA-4BBB-F169-65BC-C29E31EF6599}"/>
              </a:ext>
            </a:extLst>
          </p:cNvPr>
          <p:cNvSpPr txBox="1"/>
          <p:nvPr/>
        </p:nvSpPr>
        <p:spPr>
          <a:xfrm>
            <a:off x="5132070" y="3981450"/>
            <a:ext cx="1927860" cy="30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品质铸造价值</a:t>
            </a:r>
          </a:p>
        </p:txBody>
      </p:sp>
      <p:sp>
        <p:nvSpPr>
          <p:cNvPr id="7" name="任意多边形 37">
            <a:extLst>
              <a:ext uri="{FF2B5EF4-FFF2-40B4-BE49-F238E27FC236}">
                <a16:creationId xmlns:a16="http://schemas.microsoft.com/office/drawing/2014/main" id="{8890D7E6-4183-AC55-E119-E3F3DE401584}"/>
              </a:ext>
            </a:extLst>
          </p:cNvPr>
          <p:cNvSpPr/>
          <p:nvPr/>
        </p:nvSpPr>
        <p:spPr>
          <a:xfrm>
            <a:off x="-1905" y="3175"/>
            <a:ext cx="5017770" cy="68700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902" h="10819">
                <a:moveTo>
                  <a:pt x="0" y="0"/>
                </a:moveTo>
                <a:lnTo>
                  <a:pt x="1730" y="0"/>
                </a:lnTo>
                <a:lnTo>
                  <a:pt x="7033" y="5303"/>
                </a:lnTo>
                <a:lnTo>
                  <a:pt x="7038" y="5298"/>
                </a:lnTo>
                <a:lnTo>
                  <a:pt x="7902" y="6163"/>
                </a:lnTo>
                <a:lnTo>
                  <a:pt x="7898" y="6168"/>
                </a:lnTo>
                <a:lnTo>
                  <a:pt x="7902" y="6173"/>
                </a:lnTo>
                <a:lnTo>
                  <a:pt x="7038" y="7038"/>
                </a:lnTo>
                <a:lnTo>
                  <a:pt x="7033" y="7033"/>
                </a:lnTo>
                <a:lnTo>
                  <a:pt x="3247" y="10819"/>
                </a:lnTo>
                <a:lnTo>
                  <a:pt x="1517" y="10819"/>
                </a:lnTo>
                <a:lnTo>
                  <a:pt x="6168" y="6168"/>
                </a:lnTo>
                <a:lnTo>
                  <a:pt x="0" y="0"/>
                </a:lnTo>
                <a:close/>
              </a:path>
            </a:pathLst>
          </a:custGeom>
          <a:solidFill>
            <a:srgbClr val="0CAF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任意多边形 2">
            <a:extLst>
              <a:ext uri="{FF2B5EF4-FFF2-40B4-BE49-F238E27FC236}">
                <a16:creationId xmlns:a16="http://schemas.microsoft.com/office/drawing/2014/main" id="{C4C8CB36-5179-94E6-FACB-CF3353AAC987}"/>
              </a:ext>
            </a:extLst>
          </p:cNvPr>
          <p:cNvSpPr/>
          <p:nvPr/>
        </p:nvSpPr>
        <p:spPr>
          <a:xfrm>
            <a:off x="1270" y="661035"/>
            <a:ext cx="3267075" cy="61956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145" h="9757">
                <a:moveTo>
                  <a:pt x="0" y="0"/>
                </a:moveTo>
                <a:lnTo>
                  <a:pt x="5145" y="5142"/>
                </a:lnTo>
                <a:lnTo>
                  <a:pt x="527" y="9757"/>
                </a:lnTo>
                <a:lnTo>
                  <a:pt x="0" y="9757"/>
                </a:lnTo>
                <a:lnTo>
                  <a:pt x="0" y="0"/>
                </a:lnTo>
                <a:close/>
              </a:path>
            </a:pathLst>
          </a:custGeom>
          <a:solidFill>
            <a:srgbClr val="0CAF7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1443C53-4525-BC27-996B-E09AF366A847}"/>
              </a:ext>
            </a:extLst>
          </p:cNvPr>
          <p:cNvSpPr/>
          <p:nvPr/>
        </p:nvSpPr>
        <p:spPr>
          <a:xfrm>
            <a:off x="7759397" y="3307557"/>
            <a:ext cx="485775" cy="485775"/>
          </a:xfrm>
          <a:prstGeom prst="rect">
            <a:avLst/>
          </a:prstGeom>
          <a:solidFill>
            <a:srgbClr val="0CA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6FBB08-CFDB-BED4-9230-0941F71F3C2A}"/>
              </a:ext>
            </a:extLst>
          </p:cNvPr>
          <p:cNvSpPr/>
          <p:nvPr/>
        </p:nvSpPr>
        <p:spPr>
          <a:xfrm>
            <a:off x="9143103" y="3307557"/>
            <a:ext cx="485775" cy="485775"/>
          </a:xfrm>
          <a:prstGeom prst="rect">
            <a:avLst/>
          </a:prstGeom>
          <a:solidFill>
            <a:srgbClr val="0CA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F9C9B67-BFEC-E144-4381-F971DD296EA4}"/>
              </a:ext>
            </a:extLst>
          </p:cNvPr>
          <p:cNvSpPr txBox="1"/>
          <p:nvPr/>
        </p:nvSpPr>
        <p:spPr>
          <a:xfrm>
            <a:off x="5132070" y="3040953"/>
            <a:ext cx="642343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海泰新能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泰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极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泰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产品介绍</a:t>
            </a:r>
          </a:p>
        </p:txBody>
      </p:sp>
      <p:sp>
        <p:nvSpPr>
          <p:cNvPr id="12" name="圆角矩形 24">
            <a:extLst>
              <a:ext uri="{FF2B5EF4-FFF2-40B4-BE49-F238E27FC236}">
                <a16:creationId xmlns:a16="http://schemas.microsoft.com/office/drawing/2014/main" id="{93067E1E-E8AC-0C65-6C2F-4536F8421AEE}"/>
              </a:ext>
            </a:extLst>
          </p:cNvPr>
          <p:cNvSpPr/>
          <p:nvPr/>
        </p:nvSpPr>
        <p:spPr>
          <a:xfrm>
            <a:off x="7979423" y="2915858"/>
            <a:ext cx="531497" cy="218440"/>
          </a:xfrm>
          <a:prstGeom prst="roundRect">
            <a:avLst/>
          </a:prstGeom>
          <a:solidFill>
            <a:srgbClr val="0CA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2.0</a:t>
            </a:r>
            <a:endParaRPr lang="zh-CN" altLang="en-US" dirty="0"/>
          </a:p>
        </p:txBody>
      </p:sp>
      <p:sp>
        <p:nvSpPr>
          <p:cNvPr id="13" name="圆角矩形 24">
            <a:extLst>
              <a:ext uri="{FF2B5EF4-FFF2-40B4-BE49-F238E27FC236}">
                <a16:creationId xmlns:a16="http://schemas.microsoft.com/office/drawing/2014/main" id="{A7D1E32A-828A-9083-D932-FCC883367B94}"/>
              </a:ext>
            </a:extLst>
          </p:cNvPr>
          <p:cNvSpPr/>
          <p:nvPr/>
        </p:nvSpPr>
        <p:spPr>
          <a:xfrm>
            <a:off x="9389404" y="2915858"/>
            <a:ext cx="531497" cy="218440"/>
          </a:xfrm>
          <a:prstGeom prst="roundRect">
            <a:avLst/>
          </a:prstGeom>
          <a:solidFill>
            <a:srgbClr val="0CA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2.0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3_画板 1_画板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895" y="286385"/>
            <a:ext cx="1513205" cy="38290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37820" y="6312535"/>
            <a:ext cx="11511280" cy="287020"/>
            <a:chOff x="532" y="9941"/>
            <a:chExt cx="18128" cy="452"/>
          </a:xfrm>
        </p:grpSpPr>
        <p:sp>
          <p:nvSpPr>
            <p:cNvPr id="21" name="文本框 20"/>
            <p:cNvSpPr txBox="1"/>
            <p:nvPr/>
          </p:nvSpPr>
          <p:spPr>
            <a:xfrm>
              <a:off x="532" y="10054"/>
              <a:ext cx="2167" cy="33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zh-CN" altLang="en-US" sz="1400" dirty="0">
                  <a:cs typeface="+mn-ea"/>
                  <a:sym typeface="+mn-lt"/>
                </a:rPr>
                <a:t>品质铸造价值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532" y="9941"/>
              <a:ext cx="181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16010" y="10054"/>
              <a:ext cx="2650" cy="33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/>
              <a:r>
                <a:rPr lang="en-US" altLang="zh-CN" sz="1400" dirty="0">
                  <a:cs typeface="+mn-ea"/>
                  <a:sym typeface="+mn-lt"/>
                </a:rPr>
                <a:t>www.haitai-solar.com</a:t>
              </a:r>
            </a:p>
          </p:txBody>
        </p:sp>
      </p:grpSp>
      <p:sp>
        <p:nvSpPr>
          <p:cNvPr id="12" name="标题 1"/>
          <p:cNvSpPr txBox="1">
            <a:spLocks/>
          </p:cNvSpPr>
          <p:nvPr/>
        </p:nvSpPr>
        <p:spPr>
          <a:xfrm>
            <a:off x="577991" y="508972"/>
            <a:ext cx="8395122" cy="412083"/>
          </a:xfrm>
          <a:prstGeom prst="rect">
            <a:avLst/>
          </a:prstGeom>
        </p:spPr>
        <p:txBody>
          <a:bodyPr tIns="25200">
            <a:noAutofit/>
          </a:bodyPr>
          <a:lstStyle>
            <a:lvl1pPr algn="l" defTabSz="801370" rtl="0" eaLnBrk="1" latinLnBrk="0" hangingPunct="1">
              <a:spcBef>
                <a:spcPct val="0"/>
              </a:spcBef>
              <a:buNone/>
              <a:defRPr sz="2500" b="1" i="0" u="none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17500" y="216535"/>
            <a:ext cx="689137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组件参数对比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B7F2FA8-B619-4967-ABA5-40644650E42D}"/>
              </a:ext>
            </a:extLst>
          </p:cNvPr>
          <p:cNvSpPr/>
          <p:nvPr/>
        </p:nvSpPr>
        <p:spPr>
          <a:xfrm>
            <a:off x="1025842" y="5451762"/>
            <a:ext cx="10617201" cy="45845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defTabSz="316520">
              <a:lnSpc>
                <a:spcPct val="150000"/>
              </a:lnSpc>
            </a:pPr>
            <a:r>
              <a:rPr lang="zh-CN" altLang="en-US">
                <a:solidFill>
                  <a:prstClr val="black"/>
                </a:solidFill>
                <a:cs typeface="+mn-ea"/>
                <a:sym typeface="+mn-lt"/>
              </a:rPr>
              <a:t>产品性能优异，组件效率高，终端应用优势明显</a:t>
            </a:r>
            <a:endParaRPr lang="en-US" altLang="zh-CN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aphicFrame>
        <p:nvGraphicFramePr>
          <p:cNvPr id="44" name="表格 7">
            <a:extLst>
              <a:ext uri="{FF2B5EF4-FFF2-40B4-BE49-F238E27FC236}">
                <a16:creationId xmlns:a16="http://schemas.microsoft.com/office/drawing/2014/main" id="{A18896B5-066B-4BCC-A3BE-047E4EADC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20857"/>
              </p:ext>
            </p:extLst>
          </p:nvPr>
        </p:nvGraphicFramePr>
        <p:xfrm>
          <a:off x="1694597" y="887177"/>
          <a:ext cx="8802806" cy="45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806">
                  <a:extLst>
                    <a:ext uri="{9D8B030D-6E8A-4147-A177-3AD203B41FA5}">
                      <a16:colId xmlns:a16="http://schemas.microsoft.com/office/drawing/2014/main" val="1162068966"/>
                    </a:ext>
                  </a:extLst>
                </a:gridCol>
                <a:gridCol w="3420000">
                  <a:extLst>
                    <a:ext uri="{9D8B030D-6E8A-4147-A177-3AD203B41FA5}">
                      <a16:colId xmlns:a16="http://schemas.microsoft.com/office/drawing/2014/main" val="2988459170"/>
                    </a:ext>
                  </a:extLst>
                </a:gridCol>
                <a:gridCol w="3420000">
                  <a:extLst>
                    <a:ext uri="{9D8B030D-6E8A-4147-A177-3AD203B41FA5}">
                      <a16:colId xmlns:a16="http://schemas.microsoft.com/office/drawing/2014/main" val="2575516504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技术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CAF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>
                          <a:latin typeface="+mn-lt"/>
                          <a:ea typeface="+mn-ea"/>
                          <a:cs typeface="+mn-ea"/>
                          <a:sym typeface="+mn-lt"/>
                        </a:rPr>
                        <a:t>泰合</a:t>
                      </a:r>
                      <a:r>
                        <a:rPr lang="en-US" altLang="zh-CN">
                          <a:latin typeface="+mn-lt"/>
                          <a:ea typeface="+mn-ea"/>
                          <a:cs typeface="+mn-ea"/>
                          <a:sym typeface="+mn-lt"/>
                        </a:rPr>
                        <a:t>2.0</a:t>
                      </a:r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CAF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泰合</a:t>
                      </a:r>
                      <a:r>
                        <a:rPr lang="en-US" altLang="zh-CN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1.0</a:t>
                      </a:r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CAF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95613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zh-CN" altLang="en-US" sz="1600">
                          <a:latin typeface="+mn-lt"/>
                          <a:ea typeface="+mn-ea"/>
                          <a:cs typeface="+mn-ea"/>
                          <a:sym typeface="+mn-lt"/>
                        </a:rPr>
                        <a:t>主流功率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575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>
                          <a:latin typeface="+mn-lt"/>
                          <a:ea typeface="+mn-ea"/>
                          <a:cs typeface="+mn-ea"/>
                          <a:sym typeface="+mn-lt"/>
                        </a:rPr>
                        <a:t>550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59893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zh-CN" altLang="en-US" sz="1600">
                          <a:latin typeface="+mn-lt"/>
                          <a:ea typeface="+mn-ea"/>
                          <a:cs typeface="+mn-ea"/>
                          <a:sym typeface="+mn-lt"/>
                        </a:rPr>
                        <a:t>组件效率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22.26%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>
                          <a:latin typeface="+mn-lt"/>
                          <a:ea typeface="+mn-ea"/>
                          <a:cs typeface="+mn-ea"/>
                          <a:sym typeface="+mn-lt"/>
                        </a:rPr>
                        <a:t>21.29%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17088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zh-CN" altLang="en-US" sz="1600">
                          <a:latin typeface="+mn-lt"/>
                          <a:ea typeface="+mn-ea"/>
                          <a:cs typeface="+mn-ea"/>
                          <a:sym typeface="+mn-lt"/>
                        </a:rPr>
                        <a:t>开路电压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51.33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>
                          <a:latin typeface="+mn-lt"/>
                          <a:ea typeface="+mn-ea"/>
                          <a:cs typeface="+mn-ea"/>
                          <a:sym typeface="+mn-lt"/>
                        </a:rPr>
                        <a:t>49.83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0247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>
                          <a:latin typeface="+mn-lt"/>
                          <a:ea typeface="+mn-ea"/>
                          <a:cs typeface="+mn-ea"/>
                          <a:sym typeface="+mn-lt"/>
                        </a:rPr>
                        <a:t>短路电流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14.00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>
                          <a:latin typeface="+mn-lt"/>
                          <a:ea typeface="+mn-ea"/>
                          <a:cs typeface="+mn-ea"/>
                          <a:sym typeface="+mn-lt"/>
                        </a:rPr>
                        <a:t>13.8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96411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zh-CN" altLang="en-US" sz="1600">
                          <a:latin typeface="+mn-lt"/>
                          <a:ea typeface="+mn-ea"/>
                          <a:cs typeface="+mn-ea"/>
                          <a:sym typeface="+mn-lt"/>
                        </a:rPr>
                        <a:t>组件尺寸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>
                          <a:latin typeface="+mn-lt"/>
                          <a:ea typeface="+mn-ea"/>
                          <a:cs typeface="+mn-ea"/>
                          <a:sym typeface="+mn-lt"/>
                        </a:rPr>
                        <a:t>2278*1134*30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>
                          <a:latin typeface="+mn-lt"/>
                          <a:ea typeface="+mn-ea"/>
                          <a:cs typeface="+mn-ea"/>
                          <a:sym typeface="+mn-lt"/>
                        </a:rPr>
                        <a:t>2278×1134×30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81693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zh-CN" altLang="en-US" sz="1600">
                          <a:latin typeface="+mn-lt"/>
                          <a:ea typeface="+mn-ea"/>
                          <a:cs typeface="+mn-ea"/>
                          <a:sym typeface="+mn-lt"/>
                        </a:rPr>
                        <a:t>衰减质保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latin typeface="+mn-lt"/>
                          <a:ea typeface="+mn-ea"/>
                          <a:cs typeface="+mn-ea"/>
                          <a:sym typeface="+mn-lt"/>
                        </a:rPr>
                        <a:t>首年不超过</a:t>
                      </a:r>
                      <a:r>
                        <a:rPr lang="en-US" altLang="zh-CN" sz="1600">
                          <a:latin typeface="+mn-lt"/>
                          <a:ea typeface="+mn-ea"/>
                          <a:cs typeface="+mn-ea"/>
                          <a:sym typeface="+mn-lt"/>
                        </a:rPr>
                        <a:t>1%</a:t>
                      </a:r>
                      <a:r>
                        <a:rPr lang="zh-CN" altLang="en-US" sz="1600">
                          <a:latin typeface="+mn-lt"/>
                          <a:ea typeface="+mn-ea"/>
                          <a:cs typeface="+mn-ea"/>
                          <a:sym typeface="+mn-lt"/>
                        </a:rPr>
                        <a:t>，第</a:t>
                      </a:r>
                      <a:r>
                        <a:rPr lang="en-US" altLang="zh-CN" sz="1600"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r>
                        <a:rPr lang="zh-CN" altLang="en-US" sz="1600">
                          <a:latin typeface="+mn-lt"/>
                          <a:ea typeface="+mn-ea"/>
                          <a:cs typeface="+mn-ea"/>
                          <a:sym typeface="+mn-lt"/>
                        </a:rPr>
                        <a:t>年至第</a:t>
                      </a:r>
                      <a:r>
                        <a:rPr lang="en-US" altLang="zh-CN" sz="1600">
                          <a:latin typeface="+mn-lt"/>
                          <a:ea typeface="+mn-ea"/>
                          <a:cs typeface="+mn-ea"/>
                          <a:sym typeface="+mn-lt"/>
                        </a:rPr>
                        <a:t>30</a:t>
                      </a:r>
                      <a:r>
                        <a:rPr lang="zh-CN" altLang="en-US" sz="1600">
                          <a:latin typeface="+mn-lt"/>
                          <a:ea typeface="+mn-ea"/>
                          <a:cs typeface="+mn-ea"/>
                          <a:sym typeface="+mn-lt"/>
                        </a:rPr>
                        <a:t>年，每年不超过</a:t>
                      </a:r>
                      <a:r>
                        <a:rPr lang="en-US" altLang="zh-CN" sz="1600">
                          <a:latin typeface="+mn-lt"/>
                          <a:ea typeface="+mn-ea"/>
                          <a:cs typeface="+mn-ea"/>
                          <a:sym typeface="+mn-lt"/>
                        </a:rPr>
                        <a:t>0.4%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>
                          <a:latin typeface="+mn-lt"/>
                          <a:ea typeface="+mn-ea"/>
                          <a:cs typeface="+mn-ea"/>
                          <a:sym typeface="+mn-lt"/>
                        </a:rPr>
                        <a:t>首年不超过</a:t>
                      </a:r>
                      <a:r>
                        <a:rPr lang="en-US" altLang="zh-CN" sz="1600">
                          <a:latin typeface="+mn-lt"/>
                          <a:ea typeface="+mn-ea"/>
                          <a:cs typeface="+mn-ea"/>
                          <a:sym typeface="+mn-lt"/>
                        </a:rPr>
                        <a:t>2%</a:t>
                      </a:r>
                      <a:r>
                        <a:rPr lang="zh-CN" altLang="en-US" sz="1600">
                          <a:latin typeface="+mn-lt"/>
                          <a:ea typeface="+mn-ea"/>
                          <a:cs typeface="+mn-ea"/>
                          <a:sym typeface="+mn-lt"/>
                        </a:rPr>
                        <a:t>，第</a:t>
                      </a:r>
                      <a:r>
                        <a:rPr lang="en-US" altLang="zh-CN" sz="1600"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r>
                        <a:rPr lang="zh-CN" altLang="en-US" sz="1600">
                          <a:latin typeface="+mn-lt"/>
                          <a:ea typeface="+mn-ea"/>
                          <a:cs typeface="+mn-ea"/>
                          <a:sym typeface="+mn-lt"/>
                        </a:rPr>
                        <a:t>年至第</a:t>
                      </a:r>
                      <a:r>
                        <a:rPr lang="en-US" altLang="zh-CN" sz="1600">
                          <a:latin typeface="+mn-lt"/>
                          <a:ea typeface="+mn-ea"/>
                          <a:cs typeface="+mn-ea"/>
                          <a:sym typeface="+mn-lt"/>
                        </a:rPr>
                        <a:t>30</a:t>
                      </a:r>
                      <a:r>
                        <a:rPr lang="zh-CN" altLang="en-US" sz="1600">
                          <a:latin typeface="+mn-lt"/>
                          <a:ea typeface="+mn-ea"/>
                          <a:cs typeface="+mn-ea"/>
                          <a:sym typeface="+mn-lt"/>
                        </a:rPr>
                        <a:t>年，每年不超过</a:t>
                      </a:r>
                      <a:r>
                        <a:rPr lang="en-US" altLang="zh-CN" sz="1600">
                          <a:latin typeface="+mn-lt"/>
                          <a:ea typeface="+mn-ea"/>
                          <a:cs typeface="+mn-ea"/>
                          <a:sym typeface="+mn-lt"/>
                        </a:rPr>
                        <a:t>0.45%</a:t>
                      </a:r>
                      <a:endParaRPr lang="zh-CN" altLang="en-US" sz="16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56046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zh-CN" altLang="en-US" sz="1600">
                          <a:latin typeface="+mn-lt"/>
                          <a:ea typeface="+mn-ea"/>
                          <a:cs typeface="+mn-ea"/>
                          <a:sym typeface="+mn-lt"/>
                        </a:rPr>
                        <a:t>功率温度系数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-0.30%/℃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-0.34%/℃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48708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zh-CN" altLang="en-US" sz="1600">
                          <a:latin typeface="+mn-lt"/>
                          <a:ea typeface="+mn-ea"/>
                          <a:cs typeface="+mn-ea"/>
                          <a:sym typeface="+mn-lt"/>
                        </a:rPr>
                        <a:t>双面率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>
                          <a:latin typeface="+mn-lt"/>
                          <a:ea typeface="+mn-ea"/>
                          <a:cs typeface="+mn-ea"/>
                          <a:sym typeface="+mn-lt"/>
                        </a:rPr>
                        <a:t>80%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70%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63223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6096178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3_画板 1_画板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895" y="286385"/>
            <a:ext cx="1513205" cy="38290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37820" y="6312535"/>
            <a:ext cx="11511280" cy="287020"/>
            <a:chOff x="532" y="9941"/>
            <a:chExt cx="18128" cy="452"/>
          </a:xfrm>
        </p:grpSpPr>
        <p:sp>
          <p:nvSpPr>
            <p:cNvPr id="21" name="文本框 20"/>
            <p:cNvSpPr txBox="1"/>
            <p:nvPr/>
          </p:nvSpPr>
          <p:spPr>
            <a:xfrm>
              <a:off x="532" y="10054"/>
              <a:ext cx="2167" cy="33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zh-CN" altLang="en-US" sz="1400" dirty="0">
                  <a:cs typeface="+mn-ea"/>
                  <a:sym typeface="+mn-lt"/>
                </a:rPr>
                <a:t>品质铸造价值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532" y="9941"/>
              <a:ext cx="181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16010" y="10054"/>
              <a:ext cx="2650" cy="33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/>
              <a:r>
                <a:rPr lang="en-US" altLang="zh-CN" sz="1400" dirty="0">
                  <a:cs typeface="+mn-ea"/>
                  <a:sym typeface="+mn-lt"/>
                </a:rPr>
                <a:t>www.haitai-solar.com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317500" y="216535"/>
            <a:ext cx="585978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产品可靠性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99" y="1023156"/>
            <a:ext cx="6845300" cy="50228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063774" y="1310153"/>
            <a:ext cx="33879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cs typeface="+mn-ea"/>
                <a:sym typeface="+mn-lt"/>
              </a:rPr>
              <a:t>通过</a:t>
            </a:r>
            <a:r>
              <a:rPr lang="en-US" altLang="zh-CN">
                <a:cs typeface="+mn-ea"/>
                <a:sym typeface="+mn-lt"/>
              </a:rPr>
              <a:t>TUV-IEC61215</a:t>
            </a:r>
            <a:r>
              <a:rPr lang="zh-CN" altLang="en-US">
                <a:cs typeface="+mn-ea"/>
                <a:sym typeface="+mn-lt"/>
              </a:rPr>
              <a:t>及</a:t>
            </a:r>
            <a:r>
              <a:rPr lang="en-US" altLang="zh-CN">
                <a:cs typeface="+mn-ea"/>
                <a:sym typeface="+mn-lt"/>
              </a:rPr>
              <a:t>IEC61730</a:t>
            </a:r>
            <a:r>
              <a:rPr lang="zh-CN" altLang="en-US">
                <a:cs typeface="+mn-ea"/>
                <a:sym typeface="+mn-lt"/>
              </a:rPr>
              <a:t>全项序列测试，保证产品质量可靠稳定。</a:t>
            </a:r>
            <a:endParaRPr lang="en-US" altLang="zh-CN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2400">
                <a:cs typeface="+mn-ea"/>
                <a:sym typeface="+mn-lt"/>
              </a:rPr>
              <a:t>三倍</a:t>
            </a:r>
            <a:r>
              <a:rPr lang="en-US" altLang="zh-CN" sz="2400">
                <a:cs typeface="+mn-ea"/>
                <a:sym typeface="+mn-lt"/>
              </a:rPr>
              <a:t>PID</a:t>
            </a:r>
            <a:r>
              <a:rPr lang="zh-CN" altLang="en-US" sz="2400">
                <a:cs typeface="+mn-ea"/>
                <a:sym typeface="+mn-lt"/>
              </a:rPr>
              <a:t>测试</a:t>
            </a:r>
            <a:endParaRPr lang="en-US" altLang="zh-CN" sz="2400"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2400">
                <a:cs typeface="+mn-ea"/>
                <a:sym typeface="+mn-lt"/>
              </a:rPr>
              <a:t>动静态机械载荷测试</a:t>
            </a:r>
            <a:endParaRPr lang="en-US" altLang="zh-CN" sz="2400"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2400">
                <a:cs typeface="+mn-ea"/>
                <a:sym typeface="+mn-lt"/>
              </a:rPr>
              <a:t>盐雾和氨气测试</a:t>
            </a:r>
            <a:endParaRPr lang="zh-CN" altLang="en-US" sz="2400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770544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3_画板 1_画板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895" y="286385"/>
            <a:ext cx="1513205" cy="38290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37820" y="6312535"/>
            <a:ext cx="11511280" cy="287020"/>
            <a:chOff x="532" y="9941"/>
            <a:chExt cx="18128" cy="452"/>
          </a:xfrm>
        </p:grpSpPr>
        <p:sp>
          <p:nvSpPr>
            <p:cNvPr id="21" name="文本框 20"/>
            <p:cNvSpPr txBox="1"/>
            <p:nvPr/>
          </p:nvSpPr>
          <p:spPr>
            <a:xfrm>
              <a:off x="532" y="10054"/>
              <a:ext cx="2167" cy="33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zh-CN" altLang="en-US" sz="1400" dirty="0">
                  <a:cs typeface="+mn-ea"/>
                  <a:sym typeface="+mn-lt"/>
                </a:rPr>
                <a:t>品质铸造价值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532" y="9941"/>
              <a:ext cx="181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16010" y="10054"/>
              <a:ext cx="2650" cy="33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/>
              <a:r>
                <a:rPr lang="en-US" altLang="zh-CN" sz="1400" dirty="0">
                  <a:cs typeface="+mn-ea"/>
                  <a:sym typeface="+mn-lt"/>
                </a:rPr>
                <a:t>www.haitai-solar.com</a:t>
              </a:r>
            </a:p>
          </p:txBody>
        </p:sp>
      </p:grpSp>
      <p:sp>
        <p:nvSpPr>
          <p:cNvPr id="12" name="标题 1"/>
          <p:cNvSpPr txBox="1">
            <a:spLocks/>
          </p:cNvSpPr>
          <p:nvPr/>
        </p:nvSpPr>
        <p:spPr>
          <a:xfrm>
            <a:off x="577991" y="508972"/>
            <a:ext cx="8395122" cy="412083"/>
          </a:xfrm>
          <a:prstGeom prst="rect">
            <a:avLst/>
          </a:prstGeom>
        </p:spPr>
        <p:txBody>
          <a:bodyPr tIns="25200">
            <a:noAutofit/>
          </a:bodyPr>
          <a:lstStyle>
            <a:lvl1pPr algn="l" defTabSz="801370" rtl="0" eaLnBrk="1" latinLnBrk="0" hangingPunct="1">
              <a:spcBef>
                <a:spcPct val="0"/>
              </a:spcBef>
              <a:buNone/>
              <a:defRPr sz="2500" b="1" i="0" u="none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17500" y="216535"/>
            <a:ext cx="465166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组件性能特点</a:t>
            </a:r>
          </a:p>
        </p:txBody>
      </p:sp>
      <p:sp>
        <p:nvSpPr>
          <p:cNvPr id="30" name="任意多边形 29"/>
          <p:cNvSpPr/>
          <p:nvPr/>
        </p:nvSpPr>
        <p:spPr>
          <a:xfrm>
            <a:off x="3288575" y="1738330"/>
            <a:ext cx="1404938" cy="1633538"/>
          </a:xfrm>
          <a:custGeom>
            <a:avLst/>
            <a:gdLst>
              <a:gd name="connsiteX0" fmla="*/ 0 w 1600200"/>
              <a:gd name="connsiteY0" fmla="*/ 1300162 h 1893094"/>
              <a:gd name="connsiteX1" fmla="*/ 776288 w 1600200"/>
              <a:gd name="connsiteY1" fmla="*/ 0 h 1893094"/>
              <a:gd name="connsiteX2" fmla="*/ 1562100 w 1600200"/>
              <a:gd name="connsiteY2" fmla="*/ 1304925 h 1893094"/>
              <a:gd name="connsiteX3" fmla="*/ 1445419 w 1600200"/>
              <a:gd name="connsiteY3" fmla="*/ 1466850 h 1893094"/>
              <a:gd name="connsiteX4" fmla="*/ 1504950 w 1600200"/>
              <a:gd name="connsiteY4" fmla="*/ 1569244 h 1893094"/>
              <a:gd name="connsiteX5" fmla="*/ 1600200 w 1600200"/>
              <a:gd name="connsiteY5" fmla="*/ 1724025 h 1893094"/>
              <a:gd name="connsiteX6" fmla="*/ 1428750 w 1600200"/>
              <a:gd name="connsiteY6" fmla="*/ 1674019 h 1893094"/>
              <a:gd name="connsiteX7" fmla="*/ 1304925 w 1600200"/>
              <a:gd name="connsiteY7" fmla="*/ 1633537 h 1893094"/>
              <a:gd name="connsiteX8" fmla="*/ 1126331 w 1600200"/>
              <a:gd name="connsiteY8" fmla="*/ 1893094 h 1893094"/>
              <a:gd name="connsiteX9" fmla="*/ 909638 w 1600200"/>
              <a:gd name="connsiteY9" fmla="*/ 1893094 h 1893094"/>
              <a:gd name="connsiteX10" fmla="*/ 869156 w 1600200"/>
              <a:gd name="connsiteY10" fmla="*/ 1826419 h 1893094"/>
              <a:gd name="connsiteX11" fmla="*/ 769144 w 1600200"/>
              <a:gd name="connsiteY11" fmla="*/ 1607344 h 1893094"/>
              <a:gd name="connsiteX12" fmla="*/ 671513 w 1600200"/>
              <a:gd name="connsiteY12" fmla="*/ 1797844 h 1893094"/>
              <a:gd name="connsiteX13" fmla="*/ 661988 w 1600200"/>
              <a:gd name="connsiteY13" fmla="*/ 1885950 h 1893094"/>
              <a:gd name="connsiteX14" fmla="*/ 433388 w 1600200"/>
              <a:gd name="connsiteY14" fmla="*/ 1885950 h 1893094"/>
              <a:gd name="connsiteX15" fmla="*/ 261938 w 1600200"/>
              <a:gd name="connsiteY15" fmla="*/ 1664494 h 1893094"/>
              <a:gd name="connsiteX16" fmla="*/ 326231 w 1600200"/>
              <a:gd name="connsiteY16" fmla="*/ 1581150 h 1893094"/>
              <a:gd name="connsiteX17" fmla="*/ 414338 w 1600200"/>
              <a:gd name="connsiteY17" fmla="*/ 1366837 h 1893094"/>
              <a:gd name="connsiteX18" fmla="*/ 188119 w 1600200"/>
              <a:gd name="connsiteY18" fmla="*/ 1404937 h 1893094"/>
              <a:gd name="connsiteX19" fmla="*/ 116681 w 1600200"/>
              <a:gd name="connsiteY19" fmla="*/ 1447800 h 1893094"/>
              <a:gd name="connsiteX20" fmla="*/ 0 w 1600200"/>
              <a:gd name="connsiteY20" fmla="*/ 1300162 h 1893094"/>
              <a:gd name="connsiteX0-1" fmla="*/ 0 w 1600200"/>
              <a:gd name="connsiteY0-2" fmla="*/ 1300162 h 1893094"/>
              <a:gd name="connsiteX1-3" fmla="*/ 776288 w 1600200"/>
              <a:gd name="connsiteY1-4" fmla="*/ 0 h 1893094"/>
              <a:gd name="connsiteX2-5" fmla="*/ 1562100 w 1600200"/>
              <a:gd name="connsiteY2-6" fmla="*/ 1304925 h 1893094"/>
              <a:gd name="connsiteX3-7" fmla="*/ 1445419 w 1600200"/>
              <a:gd name="connsiteY3-8" fmla="*/ 1466850 h 1893094"/>
              <a:gd name="connsiteX4-9" fmla="*/ 1504950 w 1600200"/>
              <a:gd name="connsiteY4-10" fmla="*/ 1569244 h 1893094"/>
              <a:gd name="connsiteX5-11" fmla="*/ 1600200 w 1600200"/>
              <a:gd name="connsiteY5-12" fmla="*/ 1724025 h 1893094"/>
              <a:gd name="connsiteX6-13" fmla="*/ 1428750 w 1600200"/>
              <a:gd name="connsiteY6-14" fmla="*/ 1674019 h 1893094"/>
              <a:gd name="connsiteX7-15" fmla="*/ 1304925 w 1600200"/>
              <a:gd name="connsiteY7-16" fmla="*/ 1633537 h 1893094"/>
              <a:gd name="connsiteX8-17" fmla="*/ 1126331 w 1600200"/>
              <a:gd name="connsiteY8-18" fmla="*/ 1893094 h 1893094"/>
              <a:gd name="connsiteX9-19" fmla="*/ 909638 w 1600200"/>
              <a:gd name="connsiteY9-20" fmla="*/ 1893094 h 1893094"/>
              <a:gd name="connsiteX10-21" fmla="*/ 869156 w 1600200"/>
              <a:gd name="connsiteY10-22" fmla="*/ 1826419 h 1893094"/>
              <a:gd name="connsiteX11-23" fmla="*/ 769144 w 1600200"/>
              <a:gd name="connsiteY11-24" fmla="*/ 1607344 h 1893094"/>
              <a:gd name="connsiteX12-25" fmla="*/ 671513 w 1600200"/>
              <a:gd name="connsiteY12-26" fmla="*/ 1797844 h 1893094"/>
              <a:gd name="connsiteX13-27" fmla="*/ 661988 w 1600200"/>
              <a:gd name="connsiteY13-28" fmla="*/ 1885950 h 1893094"/>
              <a:gd name="connsiteX14-29" fmla="*/ 433388 w 1600200"/>
              <a:gd name="connsiteY14-30" fmla="*/ 1885950 h 1893094"/>
              <a:gd name="connsiteX15-31" fmla="*/ 261938 w 1600200"/>
              <a:gd name="connsiteY15-32" fmla="*/ 1664494 h 1893094"/>
              <a:gd name="connsiteX16-33" fmla="*/ 326231 w 1600200"/>
              <a:gd name="connsiteY16-34" fmla="*/ 1581150 h 1893094"/>
              <a:gd name="connsiteX17-35" fmla="*/ 414338 w 1600200"/>
              <a:gd name="connsiteY17-36" fmla="*/ 1366837 h 1893094"/>
              <a:gd name="connsiteX18-37" fmla="*/ 188119 w 1600200"/>
              <a:gd name="connsiteY18-38" fmla="*/ 1404937 h 1893094"/>
              <a:gd name="connsiteX19-39" fmla="*/ 116681 w 1600200"/>
              <a:gd name="connsiteY19-40" fmla="*/ 1447800 h 1893094"/>
              <a:gd name="connsiteX20-41" fmla="*/ 0 w 1600200"/>
              <a:gd name="connsiteY20-42" fmla="*/ 1300162 h 1893094"/>
              <a:gd name="connsiteX0-43" fmla="*/ 0 w 1600200"/>
              <a:gd name="connsiteY0-44" fmla="*/ 1300162 h 1893094"/>
              <a:gd name="connsiteX1-45" fmla="*/ 776288 w 1600200"/>
              <a:gd name="connsiteY1-46" fmla="*/ 0 h 1893094"/>
              <a:gd name="connsiteX2-47" fmla="*/ 1562100 w 1600200"/>
              <a:gd name="connsiteY2-48" fmla="*/ 1304925 h 1893094"/>
              <a:gd name="connsiteX3-49" fmla="*/ 1445419 w 1600200"/>
              <a:gd name="connsiteY3-50" fmla="*/ 1466850 h 1893094"/>
              <a:gd name="connsiteX4-51" fmla="*/ 1504950 w 1600200"/>
              <a:gd name="connsiteY4-52" fmla="*/ 1569244 h 1893094"/>
              <a:gd name="connsiteX5-53" fmla="*/ 1600200 w 1600200"/>
              <a:gd name="connsiteY5-54" fmla="*/ 1724025 h 1893094"/>
              <a:gd name="connsiteX6-55" fmla="*/ 1428750 w 1600200"/>
              <a:gd name="connsiteY6-56" fmla="*/ 1674019 h 1893094"/>
              <a:gd name="connsiteX7-57" fmla="*/ 1304925 w 1600200"/>
              <a:gd name="connsiteY7-58" fmla="*/ 1633537 h 1893094"/>
              <a:gd name="connsiteX8-59" fmla="*/ 1126331 w 1600200"/>
              <a:gd name="connsiteY8-60" fmla="*/ 1893094 h 1893094"/>
              <a:gd name="connsiteX9-61" fmla="*/ 909638 w 1600200"/>
              <a:gd name="connsiteY9-62" fmla="*/ 1893094 h 1893094"/>
              <a:gd name="connsiteX10-63" fmla="*/ 869156 w 1600200"/>
              <a:gd name="connsiteY10-64" fmla="*/ 1826419 h 1893094"/>
              <a:gd name="connsiteX11-65" fmla="*/ 769144 w 1600200"/>
              <a:gd name="connsiteY11-66" fmla="*/ 1607344 h 1893094"/>
              <a:gd name="connsiteX12-67" fmla="*/ 671513 w 1600200"/>
              <a:gd name="connsiteY12-68" fmla="*/ 1797844 h 1893094"/>
              <a:gd name="connsiteX13-69" fmla="*/ 661988 w 1600200"/>
              <a:gd name="connsiteY13-70" fmla="*/ 1885950 h 1893094"/>
              <a:gd name="connsiteX14-71" fmla="*/ 433388 w 1600200"/>
              <a:gd name="connsiteY14-72" fmla="*/ 1885950 h 1893094"/>
              <a:gd name="connsiteX15-73" fmla="*/ 261938 w 1600200"/>
              <a:gd name="connsiteY15-74" fmla="*/ 1664494 h 1893094"/>
              <a:gd name="connsiteX16-75" fmla="*/ 326231 w 1600200"/>
              <a:gd name="connsiteY16-76" fmla="*/ 1581150 h 1893094"/>
              <a:gd name="connsiteX17-77" fmla="*/ 414338 w 1600200"/>
              <a:gd name="connsiteY17-78" fmla="*/ 1366837 h 1893094"/>
              <a:gd name="connsiteX18-79" fmla="*/ 188119 w 1600200"/>
              <a:gd name="connsiteY18-80" fmla="*/ 1404937 h 1893094"/>
              <a:gd name="connsiteX19-81" fmla="*/ 116681 w 1600200"/>
              <a:gd name="connsiteY19-82" fmla="*/ 1447800 h 1893094"/>
              <a:gd name="connsiteX20-83" fmla="*/ 0 w 1600200"/>
              <a:gd name="connsiteY20-84" fmla="*/ 1300162 h 1893094"/>
              <a:gd name="connsiteX0-85" fmla="*/ 0 w 1600200"/>
              <a:gd name="connsiteY0-86" fmla="*/ 1300162 h 1893094"/>
              <a:gd name="connsiteX1-87" fmla="*/ 776288 w 1600200"/>
              <a:gd name="connsiteY1-88" fmla="*/ 0 h 1893094"/>
              <a:gd name="connsiteX2-89" fmla="*/ 1562100 w 1600200"/>
              <a:gd name="connsiteY2-90" fmla="*/ 1304925 h 1893094"/>
              <a:gd name="connsiteX3-91" fmla="*/ 1445419 w 1600200"/>
              <a:gd name="connsiteY3-92" fmla="*/ 1466850 h 1893094"/>
              <a:gd name="connsiteX4-93" fmla="*/ 1512094 w 1600200"/>
              <a:gd name="connsiteY4-94" fmla="*/ 1569244 h 1893094"/>
              <a:gd name="connsiteX5-95" fmla="*/ 1600200 w 1600200"/>
              <a:gd name="connsiteY5-96" fmla="*/ 1724025 h 1893094"/>
              <a:gd name="connsiteX6-97" fmla="*/ 1428750 w 1600200"/>
              <a:gd name="connsiteY6-98" fmla="*/ 1674019 h 1893094"/>
              <a:gd name="connsiteX7-99" fmla="*/ 1304925 w 1600200"/>
              <a:gd name="connsiteY7-100" fmla="*/ 1633537 h 1893094"/>
              <a:gd name="connsiteX8-101" fmla="*/ 1126331 w 1600200"/>
              <a:gd name="connsiteY8-102" fmla="*/ 1893094 h 1893094"/>
              <a:gd name="connsiteX9-103" fmla="*/ 909638 w 1600200"/>
              <a:gd name="connsiteY9-104" fmla="*/ 1893094 h 1893094"/>
              <a:gd name="connsiteX10-105" fmla="*/ 869156 w 1600200"/>
              <a:gd name="connsiteY10-106" fmla="*/ 1826419 h 1893094"/>
              <a:gd name="connsiteX11-107" fmla="*/ 769144 w 1600200"/>
              <a:gd name="connsiteY11-108" fmla="*/ 1607344 h 1893094"/>
              <a:gd name="connsiteX12-109" fmla="*/ 671513 w 1600200"/>
              <a:gd name="connsiteY12-110" fmla="*/ 1797844 h 1893094"/>
              <a:gd name="connsiteX13-111" fmla="*/ 661988 w 1600200"/>
              <a:gd name="connsiteY13-112" fmla="*/ 1885950 h 1893094"/>
              <a:gd name="connsiteX14-113" fmla="*/ 433388 w 1600200"/>
              <a:gd name="connsiteY14-114" fmla="*/ 1885950 h 1893094"/>
              <a:gd name="connsiteX15-115" fmla="*/ 261938 w 1600200"/>
              <a:gd name="connsiteY15-116" fmla="*/ 1664494 h 1893094"/>
              <a:gd name="connsiteX16-117" fmla="*/ 326231 w 1600200"/>
              <a:gd name="connsiteY16-118" fmla="*/ 1581150 h 1893094"/>
              <a:gd name="connsiteX17-119" fmla="*/ 414338 w 1600200"/>
              <a:gd name="connsiteY17-120" fmla="*/ 1366837 h 1893094"/>
              <a:gd name="connsiteX18-121" fmla="*/ 188119 w 1600200"/>
              <a:gd name="connsiteY18-122" fmla="*/ 1404937 h 1893094"/>
              <a:gd name="connsiteX19-123" fmla="*/ 116681 w 1600200"/>
              <a:gd name="connsiteY19-124" fmla="*/ 1447800 h 1893094"/>
              <a:gd name="connsiteX20-125" fmla="*/ 0 w 1600200"/>
              <a:gd name="connsiteY20-126" fmla="*/ 1300162 h 1893094"/>
              <a:gd name="connsiteX0-127" fmla="*/ 0 w 1600200"/>
              <a:gd name="connsiteY0-128" fmla="*/ 1300162 h 1893094"/>
              <a:gd name="connsiteX1-129" fmla="*/ 776288 w 1600200"/>
              <a:gd name="connsiteY1-130" fmla="*/ 0 h 1893094"/>
              <a:gd name="connsiteX2-131" fmla="*/ 1562100 w 1600200"/>
              <a:gd name="connsiteY2-132" fmla="*/ 1304925 h 1893094"/>
              <a:gd name="connsiteX3-133" fmla="*/ 1445419 w 1600200"/>
              <a:gd name="connsiteY3-134" fmla="*/ 1466850 h 1893094"/>
              <a:gd name="connsiteX4-135" fmla="*/ 1512094 w 1600200"/>
              <a:gd name="connsiteY4-136" fmla="*/ 1569244 h 1893094"/>
              <a:gd name="connsiteX5-137" fmla="*/ 1600200 w 1600200"/>
              <a:gd name="connsiteY5-138" fmla="*/ 1724025 h 1893094"/>
              <a:gd name="connsiteX6-139" fmla="*/ 1428750 w 1600200"/>
              <a:gd name="connsiteY6-140" fmla="*/ 1674019 h 1893094"/>
              <a:gd name="connsiteX7-141" fmla="*/ 1304925 w 1600200"/>
              <a:gd name="connsiteY7-142" fmla="*/ 1633537 h 1893094"/>
              <a:gd name="connsiteX8-143" fmla="*/ 1126331 w 1600200"/>
              <a:gd name="connsiteY8-144" fmla="*/ 1893094 h 1893094"/>
              <a:gd name="connsiteX9-145" fmla="*/ 909638 w 1600200"/>
              <a:gd name="connsiteY9-146" fmla="*/ 1893094 h 1893094"/>
              <a:gd name="connsiteX10-147" fmla="*/ 869156 w 1600200"/>
              <a:gd name="connsiteY10-148" fmla="*/ 1826419 h 1893094"/>
              <a:gd name="connsiteX11-149" fmla="*/ 769144 w 1600200"/>
              <a:gd name="connsiteY11-150" fmla="*/ 1607344 h 1893094"/>
              <a:gd name="connsiteX12-151" fmla="*/ 671513 w 1600200"/>
              <a:gd name="connsiteY12-152" fmla="*/ 1797844 h 1893094"/>
              <a:gd name="connsiteX13-153" fmla="*/ 661988 w 1600200"/>
              <a:gd name="connsiteY13-154" fmla="*/ 1885950 h 1893094"/>
              <a:gd name="connsiteX14-155" fmla="*/ 433388 w 1600200"/>
              <a:gd name="connsiteY14-156" fmla="*/ 1885950 h 1893094"/>
              <a:gd name="connsiteX15-157" fmla="*/ 261938 w 1600200"/>
              <a:gd name="connsiteY15-158" fmla="*/ 1664494 h 1893094"/>
              <a:gd name="connsiteX16-159" fmla="*/ 326231 w 1600200"/>
              <a:gd name="connsiteY16-160" fmla="*/ 1581150 h 1893094"/>
              <a:gd name="connsiteX17-161" fmla="*/ 414338 w 1600200"/>
              <a:gd name="connsiteY17-162" fmla="*/ 1366837 h 1893094"/>
              <a:gd name="connsiteX18-163" fmla="*/ 188119 w 1600200"/>
              <a:gd name="connsiteY18-164" fmla="*/ 1404937 h 1893094"/>
              <a:gd name="connsiteX19-165" fmla="*/ 116681 w 1600200"/>
              <a:gd name="connsiteY19-166" fmla="*/ 1447800 h 1893094"/>
              <a:gd name="connsiteX20-167" fmla="*/ 0 w 1600200"/>
              <a:gd name="connsiteY20-168" fmla="*/ 1300162 h 1893094"/>
              <a:gd name="connsiteX0-169" fmla="*/ 0 w 1600200"/>
              <a:gd name="connsiteY0-170" fmla="*/ 1300162 h 1893094"/>
              <a:gd name="connsiteX1-171" fmla="*/ 776288 w 1600200"/>
              <a:gd name="connsiteY1-172" fmla="*/ 0 h 1893094"/>
              <a:gd name="connsiteX2-173" fmla="*/ 1562100 w 1600200"/>
              <a:gd name="connsiteY2-174" fmla="*/ 1304925 h 1893094"/>
              <a:gd name="connsiteX3-175" fmla="*/ 1445419 w 1600200"/>
              <a:gd name="connsiteY3-176" fmla="*/ 1466850 h 1893094"/>
              <a:gd name="connsiteX4-177" fmla="*/ 1512094 w 1600200"/>
              <a:gd name="connsiteY4-178" fmla="*/ 1569244 h 1893094"/>
              <a:gd name="connsiteX5-179" fmla="*/ 1600200 w 1600200"/>
              <a:gd name="connsiteY5-180" fmla="*/ 1724025 h 1893094"/>
              <a:gd name="connsiteX6-181" fmla="*/ 1428750 w 1600200"/>
              <a:gd name="connsiteY6-182" fmla="*/ 1674019 h 1893094"/>
              <a:gd name="connsiteX7-183" fmla="*/ 1304925 w 1600200"/>
              <a:gd name="connsiteY7-184" fmla="*/ 1633537 h 1893094"/>
              <a:gd name="connsiteX8-185" fmla="*/ 1126331 w 1600200"/>
              <a:gd name="connsiteY8-186" fmla="*/ 1893094 h 1893094"/>
              <a:gd name="connsiteX9-187" fmla="*/ 909638 w 1600200"/>
              <a:gd name="connsiteY9-188" fmla="*/ 1893094 h 1893094"/>
              <a:gd name="connsiteX10-189" fmla="*/ 869156 w 1600200"/>
              <a:gd name="connsiteY10-190" fmla="*/ 1826419 h 1893094"/>
              <a:gd name="connsiteX11-191" fmla="*/ 769144 w 1600200"/>
              <a:gd name="connsiteY11-192" fmla="*/ 1607344 h 1893094"/>
              <a:gd name="connsiteX12-193" fmla="*/ 671513 w 1600200"/>
              <a:gd name="connsiteY12-194" fmla="*/ 1797844 h 1893094"/>
              <a:gd name="connsiteX13-195" fmla="*/ 661988 w 1600200"/>
              <a:gd name="connsiteY13-196" fmla="*/ 1885950 h 1893094"/>
              <a:gd name="connsiteX14-197" fmla="*/ 433388 w 1600200"/>
              <a:gd name="connsiteY14-198" fmla="*/ 1885950 h 1893094"/>
              <a:gd name="connsiteX15-199" fmla="*/ 261938 w 1600200"/>
              <a:gd name="connsiteY15-200" fmla="*/ 1664494 h 1893094"/>
              <a:gd name="connsiteX16-201" fmla="*/ 326231 w 1600200"/>
              <a:gd name="connsiteY16-202" fmla="*/ 1581150 h 1893094"/>
              <a:gd name="connsiteX17-203" fmla="*/ 414338 w 1600200"/>
              <a:gd name="connsiteY17-204" fmla="*/ 1366837 h 1893094"/>
              <a:gd name="connsiteX18-205" fmla="*/ 188119 w 1600200"/>
              <a:gd name="connsiteY18-206" fmla="*/ 1404937 h 1893094"/>
              <a:gd name="connsiteX19-207" fmla="*/ 116681 w 1600200"/>
              <a:gd name="connsiteY19-208" fmla="*/ 1447800 h 1893094"/>
              <a:gd name="connsiteX20-209" fmla="*/ 0 w 1600200"/>
              <a:gd name="connsiteY20-210" fmla="*/ 1300162 h 1893094"/>
              <a:gd name="connsiteX0-211" fmla="*/ 0 w 1600200"/>
              <a:gd name="connsiteY0-212" fmla="*/ 1300162 h 1893094"/>
              <a:gd name="connsiteX1-213" fmla="*/ 776288 w 1600200"/>
              <a:gd name="connsiteY1-214" fmla="*/ 0 h 1893094"/>
              <a:gd name="connsiteX2-215" fmla="*/ 1562100 w 1600200"/>
              <a:gd name="connsiteY2-216" fmla="*/ 1304925 h 1893094"/>
              <a:gd name="connsiteX3-217" fmla="*/ 1445419 w 1600200"/>
              <a:gd name="connsiteY3-218" fmla="*/ 1466850 h 1893094"/>
              <a:gd name="connsiteX4-219" fmla="*/ 1516856 w 1600200"/>
              <a:gd name="connsiteY4-220" fmla="*/ 1557338 h 1893094"/>
              <a:gd name="connsiteX5-221" fmla="*/ 1600200 w 1600200"/>
              <a:gd name="connsiteY5-222" fmla="*/ 1724025 h 1893094"/>
              <a:gd name="connsiteX6-223" fmla="*/ 1428750 w 1600200"/>
              <a:gd name="connsiteY6-224" fmla="*/ 1674019 h 1893094"/>
              <a:gd name="connsiteX7-225" fmla="*/ 1304925 w 1600200"/>
              <a:gd name="connsiteY7-226" fmla="*/ 1633537 h 1893094"/>
              <a:gd name="connsiteX8-227" fmla="*/ 1126331 w 1600200"/>
              <a:gd name="connsiteY8-228" fmla="*/ 1893094 h 1893094"/>
              <a:gd name="connsiteX9-229" fmla="*/ 909638 w 1600200"/>
              <a:gd name="connsiteY9-230" fmla="*/ 1893094 h 1893094"/>
              <a:gd name="connsiteX10-231" fmla="*/ 869156 w 1600200"/>
              <a:gd name="connsiteY10-232" fmla="*/ 1826419 h 1893094"/>
              <a:gd name="connsiteX11-233" fmla="*/ 769144 w 1600200"/>
              <a:gd name="connsiteY11-234" fmla="*/ 1607344 h 1893094"/>
              <a:gd name="connsiteX12-235" fmla="*/ 671513 w 1600200"/>
              <a:gd name="connsiteY12-236" fmla="*/ 1797844 h 1893094"/>
              <a:gd name="connsiteX13-237" fmla="*/ 661988 w 1600200"/>
              <a:gd name="connsiteY13-238" fmla="*/ 1885950 h 1893094"/>
              <a:gd name="connsiteX14-239" fmla="*/ 433388 w 1600200"/>
              <a:gd name="connsiteY14-240" fmla="*/ 1885950 h 1893094"/>
              <a:gd name="connsiteX15-241" fmla="*/ 261938 w 1600200"/>
              <a:gd name="connsiteY15-242" fmla="*/ 1664494 h 1893094"/>
              <a:gd name="connsiteX16-243" fmla="*/ 326231 w 1600200"/>
              <a:gd name="connsiteY16-244" fmla="*/ 1581150 h 1893094"/>
              <a:gd name="connsiteX17-245" fmla="*/ 414338 w 1600200"/>
              <a:gd name="connsiteY17-246" fmla="*/ 1366837 h 1893094"/>
              <a:gd name="connsiteX18-247" fmla="*/ 188119 w 1600200"/>
              <a:gd name="connsiteY18-248" fmla="*/ 1404937 h 1893094"/>
              <a:gd name="connsiteX19-249" fmla="*/ 116681 w 1600200"/>
              <a:gd name="connsiteY19-250" fmla="*/ 1447800 h 1893094"/>
              <a:gd name="connsiteX20-251" fmla="*/ 0 w 1600200"/>
              <a:gd name="connsiteY20-252" fmla="*/ 1300162 h 1893094"/>
              <a:gd name="connsiteX0-253" fmla="*/ 0 w 1600200"/>
              <a:gd name="connsiteY0-254" fmla="*/ 1300162 h 1893094"/>
              <a:gd name="connsiteX1-255" fmla="*/ 776288 w 1600200"/>
              <a:gd name="connsiteY1-256" fmla="*/ 0 h 1893094"/>
              <a:gd name="connsiteX2-257" fmla="*/ 1562100 w 1600200"/>
              <a:gd name="connsiteY2-258" fmla="*/ 1304925 h 1893094"/>
              <a:gd name="connsiteX3-259" fmla="*/ 1445419 w 1600200"/>
              <a:gd name="connsiteY3-260" fmla="*/ 1466850 h 1893094"/>
              <a:gd name="connsiteX4-261" fmla="*/ 1516856 w 1600200"/>
              <a:gd name="connsiteY4-262" fmla="*/ 1557338 h 1893094"/>
              <a:gd name="connsiteX5-263" fmla="*/ 1600200 w 1600200"/>
              <a:gd name="connsiteY5-264" fmla="*/ 1724025 h 1893094"/>
              <a:gd name="connsiteX6-265" fmla="*/ 1428750 w 1600200"/>
              <a:gd name="connsiteY6-266" fmla="*/ 1674019 h 1893094"/>
              <a:gd name="connsiteX7-267" fmla="*/ 1304925 w 1600200"/>
              <a:gd name="connsiteY7-268" fmla="*/ 1633537 h 1893094"/>
              <a:gd name="connsiteX8-269" fmla="*/ 1126331 w 1600200"/>
              <a:gd name="connsiteY8-270" fmla="*/ 1893094 h 1893094"/>
              <a:gd name="connsiteX9-271" fmla="*/ 909638 w 1600200"/>
              <a:gd name="connsiteY9-272" fmla="*/ 1893094 h 1893094"/>
              <a:gd name="connsiteX10-273" fmla="*/ 869156 w 1600200"/>
              <a:gd name="connsiteY10-274" fmla="*/ 1826419 h 1893094"/>
              <a:gd name="connsiteX11-275" fmla="*/ 769144 w 1600200"/>
              <a:gd name="connsiteY11-276" fmla="*/ 1607344 h 1893094"/>
              <a:gd name="connsiteX12-277" fmla="*/ 671513 w 1600200"/>
              <a:gd name="connsiteY12-278" fmla="*/ 1797844 h 1893094"/>
              <a:gd name="connsiteX13-279" fmla="*/ 661988 w 1600200"/>
              <a:gd name="connsiteY13-280" fmla="*/ 1885950 h 1893094"/>
              <a:gd name="connsiteX14-281" fmla="*/ 433388 w 1600200"/>
              <a:gd name="connsiteY14-282" fmla="*/ 1885950 h 1893094"/>
              <a:gd name="connsiteX15-283" fmla="*/ 261938 w 1600200"/>
              <a:gd name="connsiteY15-284" fmla="*/ 1664494 h 1893094"/>
              <a:gd name="connsiteX16-285" fmla="*/ 326231 w 1600200"/>
              <a:gd name="connsiteY16-286" fmla="*/ 1581150 h 1893094"/>
              <a:gd name="connsiteX17-287" fmla="*/ 414338 w 1600200"/>
              <a:gd name="connsiteY17-288" fmla="*/ 1366837 h 1893094"/>
              <a:gd name="connsiteX18-289" fmla="*/ 188119 w 1600200"/>
              <a:gd name="connsiteY18-290" fmla="*/ 1404937 h 1893094"/>
              <a:gd name="connsiteX19-291" fmla="*/ 116681 w 1600200"/>
              <a:gd name="connsiteY19-292" fmla="*/ 1447800 h 1893094"/>
              <a:gd name="connsiteX20-293" fmla="*/ 0 w 1600200"/>
              <a:gd name="connsiteY20-294" fmla="*/ 1300162 h 1893094"/>
              <a:gd name="connsiteX0-295" fmla="*/ 0 w 1618472"/>
              <a:gd name="connsiteY0-296" fmla="*/ 1300162 h 1893094"/>
              <a:gd name="connsiteX1-297" fmla="*/ 776288 w 1618472"/>
              <a:gd name="connsiteY1-298" fmla="*/ 0 h 1893094"/>
              <a:gd name="connsiteX2-299" fmla="*/ 1562100 w 1618472"/>
              <a:gd name="connsiteY2-300" fmla="*/ 1304925 h 1893094"/>
              <a:gd name="connsiteX3-301" fmla="*/ 1445419 w 1618472"/>
              <a:gd name="connsiteY3-302" fmla="*/ 1466850 h 1893094"/>
              <a:gd name="connsiteX4-303" fmla="*/ 1516856 w 1618472"/>
              <a:gd name="connsiteY4-304" fmla="*/ 1557338 h 1893094"/>
              <a:gd name="connsiteX5-305" fmla="*/ 1600200 w 1618472"/>
              <a:gd name="connsiteY5-306" fmla="*/ 1724025 h 1893094"/>
              <a:gd name="connsiteX6-307" fmla="*/ 1428750 w 1618472"/>
              <a:gd name="connsiteY6-308" fmla="*/ 1674019 h 1893094"/>
              <a:gd name="connsiteX7-309" fmla="*/ 1304925 w 1618472"/>
              <a:gd name="connsiteY7-310" fmla="*/ 1633537 h 1893094"/>
              <a:gd name="connsiteX8-311" fmla="*/ 1126331 w 1618472"/>
              <a:gd name="connsiteY8-312" fmla="*/ 1893094 h 1893094"/>
              <a:gd name="connsiteX9-313" fmla="*/ 909638 w 1618472"/>
              <a:gd name="connsiteY9-314" fmla="*/ 1893094 h 1893094"/>
              <a:gd name="connsiteX10-315" fmla="*/ 869156 w 1618472"/>
              <a:gd name="connsiteY10-316" fmla="*/ 1826419 h 1893094"/>
              <a:gd name="connsiteX11-317" fmla="*/ 769144 w 1618472"/>
              <a:gd name="connsiteY11-318" fmla="*/ 1607344 h 1893094"/>
              <a:gd name="connsiteX12-319" fmla="*/ 671513 w 1618472"/>
              <a:gd name="connsiteY12-320" fmla="*/ 1797844 h 1893094"/>
              <a:gd name="connsiteX13-321" fmla="*/ 661988 w 1618472"/>
              <a:gd name="connsiteY13-322" fmla="*/ 1885950 h 1893094"/>
              <a:gd name="connsiteX14-323" fmla="*/ 433388 w 1618472"/>
              <a:gd name="connsiteY14-324" fmla="*/ 1885950 h 1893094"/>
              <a:gd name="connsiteX15-325" fmla="*/ 261938 w 1618472"/>
              <a:gd name="connsiteY15-326" fmla="*/ 1664494 h 1893094"/>
              <a:gd name="connsiteX16-327" fmla="*/ 326231 w 1618472"/>
              <a:gd name="connsiteY16-328" fmla="*/ 1581150 h 1893094"/>
              <a:gd name="connsiteX17-329" fmla="*/ 414338 w 1618472"/>
              <a:gd name="connsiteY17-330" fmla="*/ 1366837 h 1893094"/>
              <a:gd name="connsiteX18-331" fmla="*/ 188119 w 1618472"/>
              <a:gd name="connsiteY18-332" fmla="*/ 1404937 h 1893094"/>
              <a:gd name="connsiteX19-333" fmla="*/ 116681 w 1618472"/>
              <a:gd name="connsiteY19-334" fmla="*/ 1447800 h 1893094"/>
              <a:gd name="connsiteX20-335" fmla="*/ 0 w 1618472"/>
              <a:gd name="connsiteY20-336" fmla="*/ 1300162 h 1893094"/>
              <a:gd name="connsiteX0-337" fmla="*/ 0 w 1618472"/>
              <a:gd name="connsiteY0-338" fmla="*/ 1300162 h 1893094"/>
              <a:gd name="connsiteX1-339" fmla="*/ 776288 w 1618472"/>
              <a:gd name="connsiteY1-340" fmla="*/ 0 h 1893094"/>
              <a:gd name="connsiteX2-341" fmla="*/ 1562100 w 1618472"/>
              <a:gd name="connsiteY2-342" fmla="*/ 1304925 h 1893094"/>
              <a:gd name="connsiteX3-343" fmla="*/ 1445419 w 1618472"/>
              <a:gd name="connsiteY3-344" fmla="*/ 1466850 h 1893094"/>
              <a:gd name="connsiteX4-345" fmla="*/ 1516856 w 1618472"/>
              <a:gd name="connsiteY4-346" fmla="*/ 1557338 h 1893094"/>
              <a:gd name="connsiteX5-347" fmla="*/ 1600200 w 1618472"/>
              <a:gd name="connsiteY5-348" fmla="*/ 1724025 h 1893094"/>
              <a:gd name="connsiteX6-349" fmla="*/ 1428750 w 1618472"/>
              <a:gd name="connsiteY6-350" fmla="*/ 1674019 h 1893094"/>
              <a:gd name="connsiteX7-351" fmla="*/ 1304925 w 1618472"/>
              <a:gd name="connsiteY7-352" fmla="*/ 1633537 h 1893094"/>
              <a:gd name="connsiteX8-353" fmla="*/ 1126331 w 1618472"/>
              <a:gd name="connsiteY8-354" fmla="*/ 1893094 h 1893094"/>
              <a:gd name="connsiteX9-355" fmla="*/ 909638 w 1618472"/>
              <a:gd name="connsiteY9-356" fmla="*/ 1893094 h 1893094"/>
              <a:gd name="connsiteX10-357" fmla="*/ 869156 w 1618472"/>
              <a:gd name="connsiteY10-358" fmla="*/ 1826419 h 1893094"/>
              <a:gd name="connsiteX11-359" fmla="*/ 769144 w 1618472"/>
              <a:gd name="connsiteY11-360" fmla="*/ 1607344 h 1893094"/>
              <a:gd name="connsiteX12-361" fmla="*/ 671513 w 1618472"/>
              <a:gd name="connsiteY12-362" fmla="*/ 1797844 h 1893094"/>
              <a:gd name="connsiteX13-363" fmla="*/ 661988 w 1618472"/>
              <a:gd name="connsiteY13-364" fmla="*/ 1885950 h 1893094"/>
              <a:gd name="connsiteX14-365" fmla="*/ 433388 w 1618472"/>
              <a:gd name="connsiteY14-366" fmla="*/ 1885950 h 1893094"/>
              <a:gd name="connsiteX15-367" fmla="*/ 261938 w 1618472"/>
              <a:gd name="connsiteY15-368" fmla="*/ 1664494 h 1893094"/>
              <a:gd name="connsiteX16-369" fmla="*/ 326231 w 1618472"/>
              <a:gd name="connsiteY16-370" fmla="*/ 1581150 h 1893094"/>
              <a:gd name="connsiteX17-371" fmla="*/ 414338 w 1618472"/>
              <a:gd name="connsiteY17-372" fmla="*/ 1366837 h 1893094"/>
              <a:gd name="connsiteX18-373" fmla="*/ 188119 w 1618472"/>
              <a:gd name="connsiteY18-374" fmla="*/ 1404937 h 1893094"/>
              <a:gd name="connsiteX19-375" fmla="*/ 116681 w 1618472"/>
              <a:gd name="connsiteY19-376" fmla="*/ 1447800 h 1893094"/>
              <a:gd name="connsiteX20-377" fmla="*/ 0 w 1618472"/>
              <a:gd name="connsiteY20-378" fmla="*/ 1300162 h 1893094"/>
              <a:gd name="connsiteX0-379" fmla="*/ 0 w 1624617"/>
              <a:gd name="connsiteY0-380" fmla="*/ 1300162 h 1893094"/>
              <a:gd name="connsiteX1-381" fmla="*/ 776288 w 1624617"/>
              <a:gd name="connsiteY1-382" fmla="*/ 0 h 1893094"/>
              <a:gd name="connsiteX2-383" fmla="*/ 1562100 w 1624617"/>
              <a:gd name="connsiteY2-384" fmla="*/ 1304925 h 1893094"/>
              <a:gd name="connsiteX3-385" fmla="*/ 1445419 w 1624617"/>
              <a:gd name="connsiteY3-386" fmla="*/ 1466850 h 1893094"/>
              <a:gd name="connsiteX4-387" fmla="*/ 1516856 w 1624617"/>
              <a:gd name="connsiteY4-388" fmla="*/ 1557338 h 1893094"/>
              <a:gd name="connsiteX5-389" fmla="*/ 1600200 w 1624617"/>
              <a:gd name="connsiteY5-390" fmla="*/ 1724025 h 1893094"/>
              <a:gd name="connsiteX6-391" fmla="*/ 1428750 w 1624617"/>
              <a:gd name="connsiteY6-392" fmla="*/ 1674019 h 1893094"/>
              <a:gd name="connsiteX7-393" fmla="*/ 1304925 w 1624617"/>
              <a:gd name="connsiteY7-394" fmla="*/ 1633537 h 1893094"/>
              <a:gd name="connsiteX8-395" fmla="*/ 1126331 w 1624617"/>
              <a:gd name="connsiteY8-396" fmla="*/ 1893094 h 1893094"/>
              <a:gd name="connsiteX9-397" fmla="*/ 909638 w 1624617"/>
              <a:gd name="connsiteY9-398" fmla="*/ 1893094 h 1893094"/>
              <a:gd name="connsiteX10-399" fmla="*/ 869156 w 1624617"/>
              <a:gd name="connsiteY10-400" fmla="*/ 1826419 h 1893094"/>
              <a:gd name="connsiteX11-401" fmla="*/ 769144 w 1624617"/>
              <a:gd name="connsiteY11-402" fmla="*/ 1607344 h 1893094"/>
              <a:gd name="connsiteX12-403" fmla="*/ 671513 w 1624617"/>
              <a:gd name="connsiteY12-404" fmla="*/ 1797844 h 1893094"/>
              <a:gd name="connsiteX13-405" fmla="*/ 661988 w 1624617"/>
              <a:gd name="connsiteY13-406" fmla="*/ 1885950 h 1893094"/>
              <a:gd name="connsiteX14-407" fmla="*/ 433388 w 1624617"/>
              <a:gd name="connsiteY14-408" fmla="*/ 1885950 h 1893094"/>
              <a:gd name="connsiteX15-409" fmla="*/ 261938 w 1624617"/>
              <a:gd name="connsiteY15-410" fmla="*/ 1664494 h 1893094"/>
              <a:gd name="connsiteX16-411" fmla="*/ 326231 w 1624617"/>
              <a:gd name="connsiteY16-412" fmla="*/ 1581150 h 1893094"/>
              <a:gd name="connsiteX17-413" fmla="*/ 414338 w 1624617"/>
              <a:gd name="connsiteY17-414" fmla="*/ 1366837 h 1893094"/>
              <a:gd name="connsiteX18-415" fmla="*/ 188119 w 1624617"/>
              <a:gd name="connsiteY18-416" fmla="*/ 1404937 h 1893094"/>
              <a:gd name="connsiteX19-417" fmla="*/ 116681 w 1624617"/>
              <a:gd name="connsiteY19-418" fmla="*/ 1447800 h 1893094"/>
              <a:gd name="connsiteX20-419" fmla="*/ 0 w 1624617"/>
              <a:gd name="connsiteY20-420" fmla="*/ 1300162 h 1893094"/>
              <a:gd name="connsiteX0-421" fmla="*/ 0 w 1624617"/>
              <a:gd name="connsiteY0-422" fmla="*/ 1300162 h 1893094"/>
              <a:gd name="connsiteX1-423" fmla="*/ 776288 w 1624617"/>
              <a:gd name="connsiteY1-424" fmla="*/ 0 h 1893094"/>
              <a:gd name="connsiteX2-425" fmla="*/ 1562100 w 1624617"/>
              <a:gd name="connsiteY2-426" fmla="*/ 1304925 h 1893094"/>
              <a:gd name="connsiteX3-427" fmla="*/ 1445419 w 1624617"/>
              <a:gd name="connsiteY3-428" fmla="*/ 1466850 h 1893094"/>
              <a:gd name="connsiteX4-429" fmla="*/ 1516856 w 1624617"/>
              <a:gd name="connsiteY4-430" fmla="*/ 1557338 h 1893094"/>
              <a:gd name="connsiteX5-431" fmla="*/ 1600200 w 1624617"/>
              <a:gd name="connsiteY5-432" fmla="*/ 1724025 h 1893094"/>
              <a:gd name="connsiteX6-433" fmla="*/ 1428750 w 1624617"/>
              <a:gd name="connsiteY6-434" fmla="*/ 1674019 h 1893094"/>
              <a:gd name="connsiteX7-435" fmla="*/ 1304925 w 1624617"/>
              <a:gd name="connsiteY7-436" fmla="*/ 1633537 h 1893094"/>
              <a:gd name="connsiteX8-437" fmla="*/ 1126331 w 1624617"/>
              <a:gd name="connsiteY8-438" fmla="*/ 1893094 h 1893094"/>
              <a:gd name="connsiteX9-439" fmla="*/ 909638 w 1624617"/>
              <a:gd name="connsiteY9-440" fmla="*/ 1893094 h 1893094"/>
              <a:gd name="connsiteX10-441" fmla="*/ 869156 w 1624617"/>
              <a:gd name="connsiteY10-442" fmla="*/ 1826419 h 1893094"/>
              <a:gd name="connsiteX11-443" fmla="*/ 769144 w 1624617"/>
              <a:gd name="connsiteY11-444" fmla="*/ 1607344 h 1893094"/>
              <a:gd name="connsiteX12-445" fmla="*/ 671513 w 1624617"/>
              <a:gd name="connsiteY12-446" fmla="*/ 1797844 h 1893094"/>
              <a:gd name="connsiteX13-447" fmla="*/ 661988 w 1624617"/>
              <a:gd name="connsiteY13-448" fmla="*/ 1885950 h 1893094"/>
              <a:gd name="connsiteX14-449" fmla="*/ 433388 w 1624617"/>
              <a:gd name="connsiteY14-450" fmla="*/ 1885950 h 1893094"/>
              <a:gd name="connsiteX15-451" fmla="*/ 261938 w 1624617"/>
              <a:gd name="connsiteY15-452" fmla="*/ 1664494 h 1893094"/>
              <a:gd name="connsiteX16-453" fmla="*/ 326231 w 1624617"/>
              <a:gd name="connsiteY16-454" fmla="*/ 1581150 h 1893094"/>
              <a:gd name="connsiteX17-455" fmla="*/ 414338 w 1624617"/>
              <a:gd name="connsiteY17-456" fmla="*/ 1366837 h 1893094"/>
              <a:gd name="connsiteX18-457" fmla="*/ 188119 w 1624617"/>
              <a:gd name="connsiteY18-458" fmla="*/ 1404937 h 1893094"/>
              <a:gd name="connsiteX19-459" fmla="*/ 116681 w 1624617"/>
              <a:gd name="connsiteY19-460" fmla="*/ 1447800 h 1893094"/>
              <a:gd name="connsiteX20-461" fmla="*/ 0 w 1624617"/>
              <a:gd name="connsiteY20-462" fmla="*/ 1300162 h 1893094"/>
              <a:gd name="connsiteX0-463" fmla="*/ 0 w 1624617"/>
              <a:gd name="connsiteY0-464" fmla="*/ 1300162 h 1893094"/>
              <a:gd name="connsiteX1-465" fmla="*/ 776288 w 1624617"/>
              <a:gd name="connsiteY1-466" fmla="*/ 0 h 1893094"/>
              <a:gd name="connsiteX2-467" fmla="*/ 1562100 w 1624617"/>
              <a:gd name="connsiteY2-468" fmla="*/ 1304925 h 1893094"/>
              <a:gd name="connsiteX3-469" fmla="*/ 1445419 w 1624617"/>
              <a:gd name="connsiteY3-470" fmla="*/ 1466850 h 1893094"/>
              <a:gd name="connsiteX4-471" fmla="*/ 1516856 w 1624617"/>
              <a:gd name="connsiteY4-472" fmla="*/ 1557338 h 1893094"/>
              <a:gd name="connsiteX5-473" fmla="*/ 1600200 w 1624617"/>
              <a:gd name="connsiteY5-474" fmla="*/ 1724025 h 1893094"/>
              <a:gd name="connsiteX6-475" fmla="*/ 1428750 w 1624617"/>
              <a:gd name="connsiteY6-476" fmla="*/ 1674019 h 1893094"/>
              <a:gd name="connsiteX7-477" fmla="*/ 1304925 w 1624617"/>
              <a:gd name="connsiteY7-478" fmla="*/ 1633537 h 1893094"/>
              <a:gd name="connsiteX8-479" fmla="*/ 1126331 w 1624617"/>
              <a:gd name="connsiteY8-480" fmla="*/ 1893094 h 1893094"/>
              <a:gd name="connsiteX9-481" fmla="*/ 909638 w 1624617"/>
              <a:gd name="connsiteY9-482" fmla="*/ 1893094 h 1893094"/>
              <a:gd name="connsiteX10-483" fmla="*/ 869156 w 1624617"/>
              <a:gd name="connsiteY10-484" fmla="*/ 1826419 h 1893094"/>
              <a:gd name="connsiteX11-485" fmla="*/ 769144 w 1624617"/>
              <a:gd name="connsiteY11-486" fmla="*/ 1607344 h 1893094"/>
              <a:gd name="connsiteX12-487" fmla="*/ 671513 w 1624617"/>
              <a:gd name="connsiteY12-488" fmla="*/ 1797844 h 1893094"/>
              <a:gd name="connsiteX13-489" fmla="*/ 661988 w 1624617"/>
              <a:gd name="connsiteY13-490" fmla="*/ 1885950 h 1893094"/>
              <a:gd name="connsiteX14-491" fmla="*/ 433388 w 1624617"/>
              <a:gd name="connsiteY14-492" fmla="*/ 1885950 h 1893094"/>
              <a:gd name="connsiteX15-493" fmla="*/ 261938 w 1624617"/>
              <a:gd name="connsiteY15-494" fmla="*/ 1664494 h 1893094"/>
              <a:gd name="connsiteX16-495" fmla="*/ 326231 w 1624617"/>
              <a:gd name="connsiteY16-496" fmla="*/ 1581150 h 1893094"/>
              <a:gd name="connsiteX17-497" fmla="*/ 414338 w 1624617"/>
              <a:gd name="connsiteY17-498" fmla="*/ 1366837 h 1893094"/>
              <a:gd name="connsiteX18-499" fmla="*/ 188119 w 1624617"/>
              <a:gd name="connsiteY18-500" fmla="*/ 1404937 h 1893094"/>
              <a:gd name="connsiteX19-501" fmla="*/ 116681 w 1624617"/>
              <a:gd name="connsiteY19-502" fmla="*/ 1447800 h 1893094"/>
              <a:gd name="connsiteX20-503" fmla="*/ 0 w 1624617"/>
              <a:gd name="connsiteY20-504" fmla="*/ 1300162 h 1893094"/>
              <a:gd name="connsiteX0-505" fmla="*/ 0 w 1624617"/>
              <a:gd name="connsiteY0-506" fmla="*/ 1300162 h 1893094"/>
              <a:gd name="connsiteX1-507" fmla="*/ 776288 w 1624617"/>
              <a:gd name="connsiteY1-508" fmla="*/ 0 h 1893094"/>
              <a:gd name="connsiteX2-509" fmla="*/ 1562100 w 1624617"/>
              <a:gd name="connsiteY2-510" fmla="*/ 1304925 h 1893094"/>
              <a:gd name="connsiteX3-511" fmla="*/ 1445419 w 1624617"/>
              <a:gd name="connsiteY3-512" fmla="*/ 1466850 h 1893094"/>
              <a:gd name="connsiteX4-513" fmla="*/ 1516856 w 1624617"/>
              <a:gd name="connsiteY4-514" fmla="*/ 1557338 h 1893094"/>
              <a:gd name="connsiteX5-515" fmla="*/ 1600200 w 1624617"/>
              <a:gd name="connsiteY5-516" fmla="*/ 1724025 h 1893094"/>
              <a:gd name="connsiteX6-517" fmla="*/ 1428750 w 1624617"/>
              <a:gd name="connsiteY6-518" fmla="*/ 1674019 h 1893094"/>
              <a:gd name="connsiteX7-519" fmla="*/ 1312069 w 1624617"/>
              <a:gd name="connsiteY7-520" fmla="*/ 1640681 h 1893094"/>
              <a:gd name="connsiteX8-521" fmla="*/ 1126331 w 1624617"/>
              <a:gd name="connsiteY8-522" fmla="*/ 1893094 h 1893094"/>
              <a:gd name="connsiteX9-523" fmla="*/ 909638 w 1624617"/>
              <a:gd name="connsiteY9-524" fmla="*/ 1893094 h 1893094"/>
              <a:gd name="connsiteX10-525" fmla="*/ 869156 w 1624617"/>
              <a:gd name="connsiteY10-526" fmla="*/ 1826419 h 1893094"/>
              <a:gd name="connsiteX11-527" fmla="*/ 769144 w 1624617"/>
              <a:gd name="connsiteY11-528" fmla="*/ 1607344 h 1893094"/>
              <a:gd name="connsiteX12-529" fmla="*/ 671513 w 1624617"/>
              <a:gd name="connsiteY12-530" fmla="*/ 1797844 h 1893094"/>
              <a:gd name="connsiteX13-531" fmla="*/ 661988 w 1624617"/>
              <a:gd name="connsiteY13-532" fmla="*/ 1885950 h 1893094"/>
              <a:gd name="connsiteX14-533" fmla="*/ 433388 w 1624617"/>
              <a:gd name="connsiteY14-534" fmla="*/ 1885950 h 1893094"/>
              <a:gd name="connsiteX15-535" fmla="*/ 261938 w 1624617"/>
              <a:gd name="connsiteY15-536" fmla="*/ 1664494 h 1893094"/>
              <a:gd name="connsiteX16-537" fmla="*/ 326231 w 1624617"/>
              <a:gd name="connsiteY16-538" fmla="*/ 1581150 h 1893094"/>
              <a:gd name="connsiteX17-539" fmla="*/ 414338 w 1624617"/>
              <a:gd name="connsiteY17-540" fmla="*/ 1366837 h 1893094"/>
              <a:gd name="connsiteX18-541" fmla="*/ 188119 w 1624617"/>
              <a:gd name="connsiteY18-542" fmla="*/ 1404937 h 1893094"/>
              <a:gd name="connsiteX19-543" fmla="*/ 116681 w 1624617"/>
              <a:gd name="connsiteY19-544" fmla="*/ 1447800 h 1893094"/>
              <a:gd name="connsiteX20-545" fmla="*/ 0 w 1624617"/>
              <a:gd name="connsiteY20-546" fmla="*/ 1300162 h 1893094"/>
              <a:gd name="connsiteX0-547" fmla="*/ 0 w 1624617"/>
              <a:gd name="connsiteY0-548" fmla="*/ 1300162 h 1893094"/>
              <a:gd name="connsiteX1-549" fmla="*/ 776288 w 1624617"/>
              <a:gd name="connsiteY1-550" fmla="*/ 0 h 1893094"/>
              <a:gd name="connsiteX2-551" fmla="*/ 1562100 w 1624617"/>
              <a:gd name="connsiteY2-552" fmla="*/ 1304925 h 1893094"/>
              <a:gd name="connsiteX3-553" fmla="*/ 1445419 w 1624617"/>
              <a:gd name="connsiteY3-554" fmla="*/ 1466850 h 1893094"/>
              <a:gd name="connsiteX4-555" fmla="*/ 1516856 w 1624617"/>
              <a:gd name="connsiteY4-556" fmla="*/ 1557338 h 1893094"/>
              <a:gd name="connsiteX5-557" fmla="*/ 1600200 w 1624617"/>
              <a:gd name="connsiteY5-558" fmla="*/ 1724025 h 1893094"/>
              <a:gd name="connsiteX6-559" fmla="*/ 1428750 w 1624617"/>
              <a:gd name="connsiteY6-560" fmla="*/ 1674019 h 1893094"/>
              <a:gd name="connsiteX7-561" fmla="*/ 1312069 w 1624617"/>
              <a:gd name="connsiteY7-562" fmla="*/ 1640681 h 1893094"/>
              <a:gd name="connsiteX8-563" fmla="*/ 1126331 w 1624617"/>
              <a:gd name="connsiteY8-564" fmla="*/ 1893094 h 1893094"/>
              <a:gd name="connsiteX9-565" fmla="*/ 909638 w 1624617"/>
              <a:gd name="connsiteY9-566" fmla="*/ 1893094 h 1893094"/>
              <a:gd name="connsiteX10-567" fmla="*/ 869156 w 1624617"/>
              <a:gd name="connsiteY10-568" fmla="*/ 1826419 h 1893094"/>
              <a:gd name="connsiteX11-569" fmla="*/ 769144 w 1624617"/>
              <a:gd name="connsiteY11-570" fmla="*/ 1607344 h 1893094"/>
              <a:gd name="connsiteX12-571" fmla="*/ 671513 w 1624617"/>
              <a:gd name="connsiteY12-572" fmla="*/ 1797844 h 1893094"/>
              <a:gd name="connsiteX13-573" fmla="*/ 661988 w 1624617"/>
              <a:gd name="connsiteY13-574" fmla="*/ 1885950 h 1893094"/>
              <a:gd name="connsiteX14-575" fmla="*/ 433388 w 1624617"/>
              <a:gd name="connsiteY14-576" fmla="*/ 1885950 h 1893094"/>
              <a:gd name="connsiteX15-577" fmla="*/ 261938 w 1624617"/>
              <a:gd name="connsiteY15-578" fmla="*/ 1664494 h 1893094"/>
              <a:gd name="connsiteX16-579" fmla="*/ 326231 w 1624617"/>
              <a:gd name="connsiteY16-580" fmla="*/ 1581150 h 1893094"/>
              <a:gd name="connsiteX17-581" fmla="*/ 414338 w 1624617"/>
              <a:gd name="connsiteY17-582" fmla="*/ 1366837 h 1893094"/>
              <a:gd name="connsiteX18-583" fmla="*/ 188119 w 1624617"/>
              <a:gd name="connsiteY18-584" fmla="*/ 1404937 h 1893094"/>
              <a:gd name="connsiteX19-585" fmla="*/ 116681 w 1624617"/>
              <a:gd name="connsiteY19-586" fmla="*/ 1447800 h 1893094"/>
              <a:gd name="connsiteX20-587" fmla="*/ 0 w 1624617"/>
              <a:gd name="connsiteY20-588" fmla="*/ 1300162 h 1893094"/>
              <a:gd name="connsiteX0-589" fmla="*/ 0 w 1624617"/>
              <a:gd name="connsiteY0-590" fmla="*/ 1300162 h 1893094"/>
              <a:gd name="connsiteX1-591" fmla="*/ 776288 w 1624617"/>
              <a:gd name="connsiteY1-592" fmla="*/ 0 h 1893094"/>
              <a:gd name="connsiteX2-593" fmla="*/ 1562100 w 1624617"/>
              <a:gd name="connsiteY2-594" fmla="*/ 1304925 h 1893094"/>
              <a:gd name="connsiteX3-595" fmla="*/ 1445419 w 1624617"/>
              <a:gd name="connsiteY3-596" fmla="*/ 1466850 h 1893094"/>
              <a:gd name="connsiteX4-597" fmla="*/ 1516856 w 1624617"/>
              <a:gd name="connsiteY4-598" fmla="*/ 1557338 h 1893094"/>
              <a:gd name="connsiteX5-599" fmla="*/ 1600200 w 1624617"/>
              <a:gd name="connsiteY5-600" fmla="*/ 1724025 h 1893094"/>
              <a:gd name="connsiteX6-601" fmla="*/ 1426369 w 1624617"/>
              <a:gd name="connsiteY6-602" fmla="*/ 1678781 h 1893094"/>
              <a:gd name="connsiteX7-603" fmla="*/ 1312069 w 1624617"/>
              <a:gd name="connsiteY7-604" fmla="*/ 1640681 h 1893094"/>
              <a:gd name="connsiteX8-605" fmla="*/ 1126331 w 1624617"/>
              <a:gd name="connsiteY8-606" fmla="*/ 1893094 h 1893094"/>
              <a:gd name="connsiteX9-607" fmla="*/ 909638 w 1624617"/>
              <a:gd name="connsiteY9-608" fmla="*/ 1893094 h 1893094"/>
              <a:gd name="connsiteX10-609" fmla="*/ 869156 w 1624617"/>
              <a:gd name="connsiteY10-610" fmla="*/ 1826419 h 1893094"/>
              <a:gd name="connsiteX11-611" fmla="*/ 769144 w 1624617"/>
              <a:gd name="connsiteY11-612" fmla="*/ 1607344 h 1893094"/>
              <a:gd name="connsiteX12-613" fmla="*/ 671513 w 1624617"/>
              <a:gd name="connsiteY12-614" fmla="*/ 1797844 h 1893094"/>
              <a:gd name="connsiteX13-615" fmla="*/ 661988 w 1624617"/>
              <a:gd name="connsiteY13-616" fmla="*/ 1885950 h 1893094"/>
              <a:gd name="connsiteX14-617" fmla="*/ 433388 w 1624617"/>
              <a:gd name="connsiteY14-618" fmla="*/ 1885950 h 1893094"/>
              <a:gd name="connsiteX15-619" fmla="*/ 261938 w 1624617"/>
              <a:gd name="connsiteY15-620" fmla="*/ 1664494 h 1893094"/>
              <a:gd name="connsiteX16-621" fmla="*/ 326231 w 1624617"/>
              <a:gd name="connsiteY16-622" fmla="*/ 1581150 h 1893094"/>
              <a:gd name="connsiteX17-623" fmla="*/ 414338 w 1624617"/>
              <a:gd name="connsiteY17-624" fmla="*/ 1366837 h 1893094"/>
              <a:gd name="connsiteX18-625" fmla="*/ 188119 w 1624617"/>
              <a:gd name="connsiteY18-626" fmla="*/ 1404937 h 1893094"/>
              <a:gd name="connsiteX19-627" fmla="*/ 116681 w 1624617"/>
              <a:gd name="connsiteY19-628" fmla="*/ 1447800 h 1893094"/>
              <a:gd name="connsiteX20-629" fmla="*/ 0 w 1624617"/>
              <a:gd name="connsiteY20-630" fmla="*/ 1300162 h 1893094"/>
              <a:gd name="connsiteX0-631" fmla="*/ 0 w 1624617"/>
              <a:gd name="connsiteY0-632" fmla="*/ 1300162 h 1893094"/>
              <a:gd name="connsiteX1-633" fmla="*/ 776288 w 1624617"/>
              <a:gd name="connsiteY1-634" fmla="*/ 0 h 1893094"/>
              <a:gd name="connsiteX2-635" fmla="*/ 1562100 w 1624617"/>
              <a:gd name="connsiteY2-636" fmla="*/ 1304925 h 1893094"/>
              <a:gd name="connsiteX3-637" fmla="*/ 1445419 w 1624617"/>
              <a:gd name="connsiteY3-638" fmla="*/ 1466850 h 1893094"/>
              <a:gd name="connsiteX4-639" fmla="*/ 1516856 w 1624617"/>
              <a:gd name="connsiteY4-640" fmla="*/ 1557338 h 1893094"/>
              <a:gd name="connsiteX5-641" fmla="*/ 1600200 w 1624617"/>
              <a:gd name="connsiteY5-642" fmla="*/ 1724025 h 1893094"/>
              <a:gd name="connsiteX6-643" fmla="*/ 1426369 w 1624617"/>
              <a:gd name="connsiteY6-644" fmla="*/ 1678781 h 1893094"/>
              <a:gd name="connsiteX7-645" fmla="*/ 1312069 w 1624617"/>
              <a:gd name="connsiteY7-646" fmla="*/ 1640681 h 1893094"/>
              <a:gd name="connsiteX8-647" fmla="*/ 1126331 w 1624617"/>
              <a:gd name="connsiteY8-648" fmla="*/ 1893094 h 1893094"/>
              <a:gd name="connsiteX9-649" fmla="*/ 909638 w 1624617"/>
              <a:gd name="connsiteY9-650" fmla="*/ 1893094 h 1893094"/>
              <a:gd name="connsiteX10-651" fmla="*/ 869156 w 1624617"/>
              <a:gd name="connsiteY10-652" fmla="*/ 1826419 h 1893094"/>
              <a:gd name="connsiteX11-653" fmla="*/ 769144 w 1624617"/>
              <a:gd name="connsiteY11-654" fmla="*/ 1607344 h 1893094"/>
              <a:gd name="connsiteX12-655" fmla="*/ 671513 w 1624617"/>
              <a:gd name="connsiteY12-656" fmla="*/ 1797844 h 1893094"/>
              <a:gd name="connsiteX13-657" fmla="*/ 661988 w 1624617"/>
              <a:gd name="connsiteY13-658" fmla="*/ 1885950 h 1893094"/>
              <a:gd name="connsiteX14-659" fmla="*/ 433388 w 1624617"/>
              <a:gd name="connsiteY14-660" fmla="*/ 1885950 h 1893094"/>
              <a:gd name="connsiteX15-661" fmla="*/ 261938 w 1624617"/>
              <a:gd name="connsiteY15-662" fmla="*/ 1664494 h 1893094"/>
              <a:gd name="connsiteX16-663" fmla="*/ 326231 w 1624617"/>
              <a:gd name="connsiteY16-664" fmla="*/ 1581150 h 1893094"/>
              <a:gd name="connsiteX17-665" fmla="*/ 414338 w 1624617"/>
              <a:gd name="connsiteY17-666" fmla="*/ 1366837 h 1893094"/>
              <a:gd name="connsiteX18-667" fmla="*/ 188119 w 1624617"/>
              <a:gd name="connsiteY18-668" fmla="*/ 1404937 h 1893094"/>
              <a:gd name="connsiteX19-669" fmla="*/ 116681 w 1624617"/>
              <a:gd name="connsiteY19-670" fmla="*/ 1447800 h 1893094"/>
              <a:gd name="connsiteX20-671" fmla="*/ 0 w 1624617"/>
              <a:gd name="connsiteY20-672" fmla="*/ 1300162 h 1893094"/>
              <a:gd name="connsiteX0-673" fmla="*/ 0 w 1624617"/>
              <a:gd name="connsiteY0-674" fmla="*/ 1300162 h 1893094"/>
              <a:gd name="connsiteX1-675" fmla="*/ 776288 w 1624617"/>
              <a:gd name="connsiteY1-676" fmla="*/ 0 h 1893094"/>
              <a:gd name="connsiteX2-677" fmla="*/ 1562100 w 1624617"/>
              <a:gd name="connsiteY2-678" fmla="*/ 1304925 h 1893094"/>
              <a:gd name="connsiteX3-679" fmla="*/ 1445419 w 1624617"/>
              <a:gd name="connsiteY3-680" fmla="*/ 1466850 h 1893094"/>
              <a:gd name="connsiteX4-681" fmla="*/ 1516856 w 1624617"/>
              <a:gd name="connsiteY4-682" fmla="*/ 1557338 h 1893094"/>
              <a:gd name="connsiteX5-683" fmla="*/ 1600200 w 1624617"/>
              <a:gd name="connsiteY5-684" fmla="*/ 1724025 h 1893094"/>
              <a:gd name="connsiteX6-685" fmla="*/ 1426369 w 1624617"/>
              <a:gd name="connsiteY6-686" fmla="*/ 1678781 h 1893094"/>
              <a:gd name="connsiteX7-687" fmla="*/ 1312069 w 1624617"/>
              <a:gd name="connsiteY7-688" fmla="*/ 1640681 h 1893094"/>
              <a:gd name="connsiteX8-689" fmla="*/ 1126331 w 1624617"/>
              <a:gd name="connsiteY8-690" fmla="*/ 1893094 h 1893094"/>
              <a:gd name="connsiteX9-691" fmla="*/ 909638 w 1624617"/>
              <a:gd name="connsiteY9-692" fmla="*/ 1893094 h 1893094"/>
              <a:gd name="connsiteX10-693" fmla="*/ 869156 w 1624617"/>
              <a:gd name="connsiteY10-694" fmla="*/ 1826419 h 1893094"/>
              <a:gd name="connsiteX11-695" fmla="*/ 769144 w 1624617"/>
              <a:gd name="connsiteY11-696" fmla="*/ 1607344 h 1893094"/>
              <a:gd name="connsiteX12-697" fmla="*/ 671513 w 1624617"/>
              <a:gd name="connsiteY12-698" fmla="*/ 1797844 h 1893094"/>
              <a:gd name="connsiteX13-699" fmla="*/ 661988 w 1624617"/>
              <a:gd name="connsiteY13-700" fmla="*/ 1885950 h 1893094"/>
              <a:gd name="connsiteX14-701" fmla="*/ 433388 w 1624617"/>
              <a:gd name="connsiteY14-702" fmla="*/ 1885950 h 1893094"/>
              <a:gd name="connsiteX15-703" fmla="*/ 261938 w 1624617"/>
              <a:gd name="connsiteY15-704" fmla="*/ 1664494 h 1893094"/>
              <a:gd name="connsiteX16-705" fmla="*/ 326231 w 1624617"/>
              <a:gd name="connsiteY16-706" fmla="*/ 1581150 h 1893094"/>
              <a:gd name="connsiteX17-707" fmla="*/ 414338 w 1624617"/>
              <a:gd name="connsiteY17-708" fmla="*/ 1366837 h 1893094"/>
              <a:gd name="connsiteX18-709" fmla="*/ 188119 w 1624617"/>
              <a:gd name="connsiteY18-710" fmla="*/ 1404937 h 1893094"/>
              <a:gd name="connsiteX19-711" fmla="*/ 116681 w 1624617"/>
              <a:gd name="connsiteY19-712" fmla="*/ 1447800 h 1893094"/>
              <a:gd name="connsiteX20-713" fmla="*/ 0 w 1624617"/>
              <a:gd name="connsiteY20-714" fmla="*/ 1300162 h 1893094"/>
              <a:gd name="connsiteX0-715" fmla="*/ 0 w 1630230"/>
              <a:gd name="connsiteY0-716" fmla="*/ 1300162 h 1893094"/>
              <a:gd name="connsiteX1-717" fmla="*/ 776288 w 1630230"/>
              <a:gd name="connsiteY1-718" fmla="*/ 0 h 1893094"/>
              <a:gd name="connsiteX2-719" fmla="*/ 1562100 w 1630230"/>
              <a:gd name="connsiteY2-720" fmla="*/ 1304925 h 1893094"/>
              <a:gd name="connsiteX3-721" fmla="*/ 1445419 w 1630230"/>
              <a:gd name="connsiteY3-722" fmla="*/ 1466850 h 1893094"/>
              <a:gd name="connsiteX4-723" fmla="*/ 1516856 w 1630230"/>
              <a:gd name="connsiteY4-724" fmla="*/ 1557338 h 1893094"/>
              <a:gd name="connsiteX5-725" fmla="*/ 1607344 w 1630230"/>
              <a:gd name="connsiteY5-726" fmla="*/ 1726406 h 1893094"/>
              <a:gd name="connsiteX6-727" fmla="*/ 1426369 w 1630230"/>
              <a:gd name="connsiteY6-728" fmla="*/ 1678781 h 1893094"/>
              <a:gd name="connsiteX7-729" fmla="*/ 1312069 w 1630230"/>
              <a:gd name="connsiteY7-730" fmla="*/ 1640681 h 1893094"/>
              <a:gd name="connsiteX8-731" fmla="*/ 1126331 w 1630230"/>
              <a:gd name="connsiteY8-732" fmla="*/ 1893094 h 1893094"/>
              <a:gd name="connsiteX9-733" fmla="*/ 909638 w 1630230"/>
              <a:gd name="connsiteY9-734" fmla="*/ 1893094 h 1893094"/>
              <a:gd name="connsiteX10-735" fmla="*/ 869156 w 1630230"/>
              <a:gd name="connsiteY10-736" fmla="*/ 1826419 h 1893094"/>
              <a:gd name="connsiteX11-737" fmla="*/ 769144 w 1630230"/>
              <a:gd name="connsiteY11-738" fmla="*/ 1607344 h 1893094"/>
              <a:gd name="connsiteX12-739" fmla="*/ 671513 w 1630230"/>
              <a:gd name="connsiteY12-740" fmla="*/ 1797844 h 1893094"/>
              <a:gd name="connsiteX13-741" fmla="*/ 661988 w 1630230"/>
              <a:gd name="connsiteY13-742" fmla="*/ 1885950 h 1893094"/>
              <a:gd name="connsiteX14-743" fmla="*/ 433388 w 1630230"/>
              <a:gd name="connsiteY14-744" fmla="*/ 1885950 h 1893094"/>
              <a:gd name="connsiteX15-745" fmla="*/ 261938 w 1630230"/>
              <a:gd name="connsiteY15-746" fmla="*/ 1664494 h 1893094"/>
              <a:gd name="connsiteX16-747" fmla="*/ 326231 w 1630230"/>
              <a:gd name="connsiteY16-748" fmla="*/ 1581150 h 1893094"/>
              <a:gd name="connsiteX17-749" fmla="*/ 414338 w 1630230"/>
              <a:gd name="connsiteY17-750" fmla="*/ 1366837 h 1893094"/>
              <a:gd name="connsiteX18-751" fmla="*/ 188119 w 1630230"/>
              <a:gd name="connsiteY18-752" fmla="*/ 1404937 h 1893094"/>
              <a:gd name="connsiteX19-753" fmla="*/ 116681 w 1630230"/>
              <a:gd name="connsiteY19-754" fmla="*/ 1447800 h 1893094"/>
              <a:gd name="connsiteX20-755" fmla="*/ 0 w 1630230"/>
              <a:gd name="connsiteY20-756" fmla="*/ 1300162 h 1893094"/>
              <a:gd name="connsiteX0-757" fmla="*/ 0 w 1629187"/>
              <a:gd name="connsiteY0-758" fmla="*/ 1300162 h 1893094"/>
              <a:gd name="connsiteX1-759" fmla="*/ 776288 w 1629187"/>
              <a:gd name="connsiteY1-760" fmla="*/ 0 h 1893094"/>
              <a:gd name="connsiteX2-761" fmla="*/ 1562100 w 1629187"/>
              <a:gd name="connsiteY2-762" fmla="*/ 1304925 h 1893094"/>
              <a:gd name="connsiteX3-763" fmla="*/ 1445419 w 1629187"/>
              <a:gd name="connsiteY3-764" fmla="*/ 1466850 h 1893094"/>
              <a:gd name="connsiteX4-765" fmla="*/ 1516856 w 1629187"/>
              <a:gd name="connsiteY4-766" fmla="*/ 1557338 h 1893094"/>
              <a:gd name="connsiteX5-767" fmla="*/ 1607344 w 1629187"/>
              <a:gd name="connsiteY5-768" fmla="*/ 1726406 h 1893094"/>
              <a:gd name="connsiteX6-769" fmla="*/ 1426369 w 1629187"/>
              <a:gd name="connsiteY6-770" fmla="*/ 1678781 h 1893094"/>
              <a:gd name="connsiteX7-771" fmla="*/ 1312069 w 1629187"/>
              <a:gd name="connsiteY7-772" fmla="*/ 1640681 h 1893094"/>
              <a:gd name="connsiteX8-773" fmla="*/ 1126331 w 1629187"/>
              <a:gd name="connsiteY8-774" fmla="*/ 1893094 h 1893094"/>
              <a:gd name="connsiteX9-775" fmla="*/ 909638 w 1629187"/>
              <a:gd name="connsiteY9-776" fmla="*/ 1893094 h 1893094"/>
              <a:gd name="connsiteX10-777" fmla="*/ 869156 w 1629187"/>
              <a:gd name="connsiteY10-778" fmla="*/ 1826419 h 1893094"/>
              <a:gd name="connsiteX11-779" fmla="*/ 769144 w 1629187"/>
              <a:gd name="connsiteY11-780" fmla="*/ 1607344 h 1893094"/>
              <a:gd name="connsiteX12-781" fmla="*/ 671513 w 1629187"/>
              <a:gd name="connsiteY12-782" fmla="*/ 1797844 h 1893094"/>
              <a:gd name="connsiteX13-783" fmla="*/ 661988 w 1629187"/>
              <a:gd name="connsiteY13-784" fmla="*/ 1885950 h 1893094"/>
              <a:gd name="connsiteX14-785" fmla="*/ 433388 w 1629187"/>
              <a:gd name="connsiteY14-786" fmla="*/ 1885950 h 1893094"/>
              <a:gd name="connsiteX15-787" fmla="*/ 261938 w 1629187"/>
              <a:gd name="connsiteY15-788" fmla="*/ 1664494 h 1893094"/>
              <a:gd name="connsiteX16-789" fmla="*/ 326231 w 1629187"/>
              <a:gd name="connsiteY16-790" fmla="*/ 1581150 h 1893094"/>
              <a:gd name="connsiteX17-791" fmla="*/ 414338 w 1629187"/>
              <a:gd name="connsiteY17-792" fmla="*/ 1366837 h 1893094"/>
              <a:gd name="connsiteX18-793" fmla="*/ 188119 w 1629187"/>
              <a:gd name="connsiteY18-794" fmla="*/ 1404937 h 1893094"/>
              <a:gd name="connsiteX19-795" fmla="*/ 116681 w 1629187"/>
              <a:gd name="connsiteY19-796" fmla="*/ 1447800 h 1893094"/>
              <a:gd name="connsiteX20-797" fmla="*/ 0 w 1629187"/>
              <a:gd name="connsiteY20-798" fmla="*/ 1300162 h 1893094"/>
              <a:gd name="connsiteX0-799" fmla="*/ 0 w 1629187"/>
              <a:gd name="connsiteY0-800" fmla="*/ 1300162 h 1893094"/>
              <a:gd name="connsiteX1-801" fmla="*/ 776288 w 1629187"/>
              <a:gd name="connsiteY1-802" fmla="*/ 0 h 1893094"/>
              <a:gd name="connsiteX2-803" fmla="*/ 1562100 w 1629187"/>
              <a:gd name="connsiteY2-804" fmla="*/ 1304925 h 1893094"/>
              <a:gd name="connsiteX3-805" fmla="*/ 1445419 w 1629187"/>
              <a:gd name="connsiteY3-806" fmla="*/ 1466850 h 1893094"/>
              <a:gd name="connsiteX4-807" fmla="*/ 1516856 w 1629187"/>
              <a:gd name="connsiteY4-808" fmla="*/ 1557338 h 1893094"/>
              <a:gd name="connsiteX5-809" fmla="*/ 1607344 w 1629187"/>
              <a:gd name="connsiteY5-810" fmla="*/ 1726406 h 1893094"/>
              <a:gd name="connsiteX6-811" fmla="*/ 1426369 w 1629187"/>
              <a:gd name="connsiteY6-812" fmla="*/ 1678781 h 1893094"/>
              <a:gd name="connsiteX7-813" fmla="*/ 1312069 w 1629187"/>
              <a:gd name="connsiteY7-814" fmla="*/ 1640681 h 1893094"/>
              <a:gd name="connsiteX8-815" fmla="*/ 1126331 w 1629187"/>
              <a:gd name="connsiteY8-816" fmla="*/ 1893094 h 1893094"/>
              <a:gd name="connsiteX9-817" fmla="*/ 909638 w 1629187"/>
              <a:gd name="connsiteY9-818" fmla="*/ 1893094 h 1893094"/>
              <a:gd name="connsiteX10-819" fmla="*/ 869156 w 1629187"/>
              <a:gd name="connsiteY10-820" fmla="*/ 1826419 h 1893094"/>
              <a:gd name="connsiteX11-821" fmla="*/ 769144 w 1629187"/>
              <a:gd name="connsiteY11-822" fmla="*/ 1607344 h 1893094"/>
              <a:gd name="connsiteX12-823" fmla="*/ 671513 w 1629187"/>
              <a:gd name="connsiteY12-824" fmla="*/ 1797844 h 1893094"/>
              <a:gd name="connsiteX13-825" fmla="*/ 661988 w 1629187"/>
              <a:gd name="connsiteY13-826" fmla="*/ 1885950 h 1893094"/>
              <a:gd name="connsiteX14-827" fmla="*/ 433388 w 1629187"/>
              <a:gd name="connsiteY14-828" fmla="*/ 1885950 h 1893094"/>
              <a:gd name="connsiteX15-829" fmla="*/ 261938 w 1629187"/>
              <a:gd name="connsiteY15-830" fmla="*/ 1664494 h 1893094"/>
              <a:gd name="connsiteX16-831" fmla="*/ 326231 w 1629187"/>
              <a:gd name="connsiteY16-832" fmla="*/ 1581150 h 1893094"/>
              <a:gd name="connsiteX17-833" fmla="*/ 414338 w 1629187"/>
              <a:gd name="connsiteY17-834" fmla="*/ 1366837 h 1893094"/>
              <a:gd name="connsiteX18-835" fmla="*/ 188119 w 1629187"/>
              <a:gd name="connsiteY18-836" fmla="*/ 1404937 h 1893094"/>
              <a:gd name="connsiteX19-837" fmla="*/ 116681 w 1629187"/>
              <a:gd name="connsiteY19-838" fmla="*/ 1447800 h 1893094"/>
              <a:gd name="connsiteX20-839" fmla="*/ 0 w 1629187"/>
              <a:gd name="connsiteY20-840" fmla="*/ 1300162 h 1893094"/>
              <a:gd name="connsiteX0-841" fmla="*/ 0 w 1629187"/>
              <a:gd name="connsiteY0-842" fmla="*/ 1300162 h 1893094"/>
              <a:gd name="connsiteX1-843" fmla="*/ 776288 w 1629187"/>
              <a:gd name="connsiteY1-844" fmla="*/ 0 h 1893094"/>
              <a:gd name="connsiteX2-845" fmla="*/ 1562100 w 1629187"/>
              <a:gd name="connsiteY2-846" fmla="*/ 1304925 h 1893094"/>
              <a:gd name="connsiteX3-847" fmla="*/ 1445419 w 1629187"/>
              <a:gd name="connsiteY3-848" fmla="*/ 1466850 h 1893094"/>
              <a:gd name="connsiteX4-849" fmla="*/ 1516856 w 1629187"/>
              <a:gd name="connsiteY4-850" fmla="*/ 1557338 h 1893094"/>
              <a:gd name="connsiteX5-851" fmla="*/ 1607344 w 1629187"/>
              <a:gd name="connsiteY5-852" fmla="*/ 1726406 h 1893094"/>
              <a:gd name="connsiteX6-853" fmla="*/ 1426369 w 1629187"/>
              <a:gd name="connsiteY6-854" fmla="*/ 1678781 h 1893094"/>
              <a:gd name="connsiteX7-855" fmla="*/ 1312069 w 1629187"/>
              <a:gd name="connsiteY7-856" fmla="*/ 1640681 h 1893094"/>
              <a:gd name="connsiteX8-857" fmla="*/ 1126331 w 1629187"/>
              <a:gd name="connsiteY8-858" fmla="*/ 1893094 h 1893094"/>
              <a:gd name="connsiteX9-859" fmla="*/ 909638 w 1629187"/>
              <a:gd name="connsiteY9-860" fmla="*/ 1893094 h 1893094"/>
              <a:gd name="connsiteX10-861" fmla="*/ 869156 w 1629187"/>
              <a:gd name="connsiteY10-862" fmla="*/ 1826419 h 1893094"/>
              <a:gd name="connsiteX11-863" fmla="*/ 769144 w 1629187"/>
              <a:gd name="connsiteY11-864" fmla="*/ 1607344 h 1893094"/>
              <a:gd name="connsiteX12-865" fmla="*/ 671513 w 1629187"/>
              <a:gd name="connsiteY12-866" fmla="*/ 1797844 h 1893094"/>
              <a:gd name="connsiteX13-867" fmla="*/ 661988 w 1629187"/>
              <a:gd name="connsiteY13-868" fmla="*/ 1885950 h 1893094"/>
              <a:gd name="connsiteX14-869" fmla="*/ 433388 w 1629187"/>
              <a:gd name="connsiteY14-870" fmla="*/ 1885950 h 1893094"/>
              <a:gd name="connsiteX15-871" fmla="*/ 261938 w 1629187"/>
              <a:gd name="connsiteY15-872" fmla="*/ 1664494 h 1893094"/>
              <a:gd name="connsiteX16-873" fmla="*/ 326231 w 1629187"/>
              <a:gd name="connsiteY16-874" fmla="*/ 1581150 h 1893094"/>
              <a:gd name="connsiteX17-875" fmla="*/ 414338 w 1629187"/>
              <a:gd name="connsiteY17-876" fmla="*/ 1366837 h 1893094"/>
              <a:gd name="connsiteX18-877" fmla="*/ 188119 w 1629187"/>
              <a:gd name="connsiteY18-878" fmla="*/ 1404937 h 1893094"/>
              <a:gd name="connsiteX19-879" fmla="*/ 116681 w 1629187"/>
              <a:gd name="connsiteY19-880" fmla="*/ 1447800 h 1893094"/>
              <a:gd name="connsiteX20-881" fmla="*/ 0 w 1629187"/>
              <a:gd name="connsiteY20-882" fmla="*/ 1300162 h 1893094"/>
              <a:gd name="connsiteX0-883" fmla="*/ 0 w 1629187"/>
              <a:gd name="connsiteY0-884" fmla="*/ 1300162 h 1893094"/>
              <a:gd name="connsiteX1-885" fmla="*/ 776288 w 1629187"/>
              <a:gd name="connsiteY1-886" fmla="*/ 0 h 1893094"/>
              <a:gd name="connsiteX2-887" fmla="*/ 1562100 w 1629187"/>
              <a:gd name="connsiteY2-888" fmla="*/ 1304925 h 1893094"/>
              <a:gd name="connsiteX3-889" fmla="*/ 1445419 w 1629187"/>
              <a:gd name="connsiteY3-890" fmla="*/ 1466850 h 1893094"/>
              <a:gd name="connsiteX4-891" fmla="*/ 1516856 w 1629187"/>
              <a:gd name="connsiteY4-892" fmla="*/ 1557338 h 1893094"/>
              <a:gd name="connsiteX5-893" fmla="*/ 1607344 w 1629187"/>
              <a:gd name="connsiteY5-894" fmla="*/ 1726406 h 1893094"/>
              <a:gd name="connsiteX6-895" fmla="*/ 1426369 w 1629187"/>
              <a:gd name="connsiteY6-896" fmla="*/ 1678781 h 1893094"/>
              <a:gd name="connsiteX7-897" fmla="*/ 1312069 w 1629187"/>
              <a:gd name="connsiteY7-898" fmla="*/ 1640681 h 1893094"/>
              <a:gd name="connsiteX8-899" fmla="*/ 1126331 w 1629187"/>
              <a:gd name="connsiteY8-900" fmla="*/ 1893094 h 1893094"/>
              <a:gd name="connsiteX9-901" fmla="*/ 909638 w 1629187"/>
              <a:gd name="connsiteY9-902" fmla="*/ 1893094 h 1893094"/>
              <a:gd name="connsiteX10-903" fmla="*/ 869156 w 1629187"/>
              <a:gd name="connsiteY10-904" fmla="*/ 1826419 h 1893094"/>
              <a:gd name="connsiteX11-905" fmla="*/ 769144 w 1629187"/>
              <a:gd name="connsiteY11-906" fmla="*/ 1607344 h 1893094"/>
              <a:gd name="connsiteX12-907" fmla="*/ 671513 w 1629187"/>
              <a:gd name="connsiteY12-908" fmla="*/ 1797844 h 1893094"/>
              <a:gd name="connsiteX13-909" fmla="*/ 661988 w 1629187"/>
              <a:gd name="connsiteY13-910" fmla="*/ 1885950 h 1893094"/>
              <a:gd name="connsiteX14-911" fmla="*/ 433388 w 1629187"/>
              <a:gd name="connsiteY14-912" fmla="*/ 1885950 h 1893094"/>
              <a:gd name="connsiteX15-913" fmla="*/ 261938 w 1629187"/>
              <a:gd name="connsiteY15-914" fmla="*/ 1664494 h 1893094"/>
              <a:gd name="connsiteX16-915" fmla="*/ 326231 w 1629187"/>
              <a:gd name="connsiteY16-916" fmla="*/ 1581150 h 1893094"/>
              <a:gd name="connsiteX17-917" fmla="*/ 414338 w 1629187"/>
              <a:gd name="connsiteY17-918" fmla="*/ 1366837 h 1893094"/>
              <a:gd name="connsiteX18-919" fmla="*/ 188119 w 1629187"/>
              <a:gd name="connsiteY18-920" fmla="*/ 1404937 h 1893094"/>
              <a:gd name="connsiteX19-921" fmla="*/ 116681 w 1629187"/>
              <a:gd name="connsiteY19-922" fmla="*/ 1447800 h 1893094"/>
              <a:gd name="connsiteX20-923" fmla="*/ 0 w 1629187"/>
              <a:gd name="connsiteY20-924" fmla="*/ 1300162 h 1893094"/>
              <a:gd name="connsiteX0-925" fmla="*/ 0 w 1629187"/>
              <a:gd name="connsiteY0-926" fmla="*/ 1300162 h 1893094"/>
              <a:gd name="connsiteX1-927" fmla="*/ 776288 w 1629187"/>
              <a:gd name="connsiteY1-928" fmla="*/ 0 h 1893094"/>
              <a:gd name="connsiteX2-929" fmla="*/ 1562100 w 1629187"/>
              <a:gd name="connsiteY2-930" fmla="*/ 1304925 h 1893094"/>
              <a:gd name="connsiteX3-931" fmla="*/ 1445419 w 1629187"/>
              <a:gd name="connsiteY3-932" fmla="*/ 1466850 h 1893094"/>
              <a:gd name="connsiteX4-933" fmla="*/ 1516856 w 1629187"/>
              <a:gd name="connsiteY4-934" fmla="*/ 1557338 h 1893094"/>
              <a:gd name="connsiteX5-935" fmla="*/ 1607344 w 1629187"/>
              <a:gd name="connsiteY5-936" fmla="*/ 1726406 h 1893094"/>
              <a:gd name="connsiteX6-937" fmla="*/ 1426369 w 1629187"/>
              <a:gd name="connsiteY6-938" fmla="*/ 1678781 h 1893094"/>
              <a:gd name="connsiteX7-939" fmla="*/ 1312069 w 1629187"/>
              <a:gd name="connsiteY7-940" fmla="*/ 1640681 h 1893094"/>
              <a:gd name="connsiteX8-941" fmla="*/ 1126331 w 1629187"/>
              <a:gd name="connsiteY8-942" fmla="*/ 1893094 h 1893094"/>
              <a:gd name="connsiteX9-943" fmla="*/ 909638 w 1629187"/>
              <a:gd name="connsiteY9-944" fmla="*/ 1893094 h 1893094"/>
              <a:gd name="connsiteX10-945" fmla="*/ 869156 w 1629187"/>
              <a:gd name="connsiteY10-946" fmla="*/ 1826419 h 1893094"/>
              <a:gd name="connsiteX11-947" fmla="*/ 769144 w 1629187"/>
              <a:gd name="connsiteY11-948" fmla="*/ 1607344 h 1893094"/>
              <a:gd name="connsiteX12-949" fmla="*/ 671513 w 1629187"/>
              <a:gd name="connsiteY12-950" fmla="*/ 1797844 h 1893094"/>
              <a:gd name="connsiteX13-951" fmla="*/ 661988 w 1629187"/>
              <a:gd name="connsiteY13-952" fmla="*/ 1885950 h 1893094"/>
              <a:gd name="connsiteX14-953" fmla="*/ 433388 w 1629187"/>
              <a:gd name="connsiteY14-954" fmla="*/ 1885950 h 1893094"/>
              <a:gd name="connsiteX15-955" fmla="*/ 261938 w 1629187"/>
              <a:gd name="connsiteY15-956" fmla="*/ 1664494 h 1893094"/>
              <a:gd name="connsiteX16-957" fmla="*/ 326231 w 1629187"/>
              <a:gd name="connsiteY16-958" fmla="*/ 1581150 h 1893094"/>
              <a:gd name="connsiteX17-959" fmla="*/ 414338 w 1629187"/>
              <a:gd name="connsiteY17-960" fmla="*/ 1366837 h 1893094"/>
              <a:gd name="connsiteX18-961" fmla="*/ 188119 w 1629187"/>
              <a:gd name="connsiteY18-962" fmla="*/ 1404937 h 1893094"/>
              <a:gd name="connsiteX19-963" fmla="*/ 116681 w 1629187"/>
              <a:gd name="connsiteY19-964" fmla="*/ 1447800 h 1893094"/>
              <a:gd name="connsiteX20-965" fmla="*/ 0 w 1629187"/>
              <a:gd name="connsiteY20-966" fmla="*/ 1300162 h 1893094"/>
              <a:gd name="connsiteX0-967" fmla="*/ 0 w 1629187"/>
              <a:gd name="connsiteY0-968" fmla="*/ 1300162 h 1893094"/>
              <a:gd name="connsiteX1-969" fmla="*/ 776288 w 1629187"/>
              <a:gd name="connsiteY1-970" fmla="*/ 0 h 1893094"/>
              <a:gd name="connsiteX2-971" fmla="*/ 1562100 w 1629187"/>
              <a:gd name="connsiteY2-972" fmla="*/ 1304925 h 1893094"/>
              <a:gd name="connsiteX3-973" fmla="*/ 1445419 w 1629187"/>
              <a:gd name="connsiteY3-974" fmla="*/ 1466850 h 1893094"/>
              <a:gd name="connsiteX4-975" fmla="*/ 1516856 w 1629187"/>
              <a:gd name="connsiteY4-976" fmla="*/ 1557338 h 1893094"/>
              <a:gd name="connsiteX5-977" fmla="*/ 1607344 w 1629187"/>
              <a:gd name="connsiteY5-978" fmla="*/ 1726406 h 1893094"/>
              <a:gd name="connsiteX6-979" fmla="*/ 1426369 w 1629187"/>
              <a:gd name="connsiteY6-980" fmla="*/ 1678781 h 1893094"/>
              <a:gd name="connsiteX7-981" fmla="*/ 1312069 w 1629187"/>
              <a:gd name="connsiteY7-982" fmla="*/ 1640681 h 1893094"/>
              <a:gd name="connsiteX8-983" fmla="*/ 1126331 w 1629187"/>
              <a:gd name="connsiteY8-984" fmla="*/ 1893094 h 1893094"/>
              <a:gd name="connsiteX9-985" fmla="*/ 909638 w 1629187"/>
              <a:gd name="connsiteY9-986" fmla="*/ 1893094 h 1893094"/>
              <a:gd name="connsiteX10-987" fmla="*/ 869156 w 1629187"/>
              <a:gd name="connsiteY10-988" fmla="*/ 1826419 h 1893094"/>
              <a:gd name="connsiteX11-989" fmla="*/ 769144 w 1629187"/>
              <a:gd name="connsiteY11-990" fmla="*/ 1607344 h 1893094"/>
              <a:gd name="connsiteX12-991" fmla="*/ 671513 w 1629187"/>
              <a:gd name="connsiteY12-992" fmla="*/ 1797844 h 1893094"/>
              <a:gd name="connsiteX13-993" fmla="*/ 661988 w 1629187"/>
              <a:gd name="connsiteY13-994" fmla="*/ 1885950 h 1893094"/>
              <a:gd name="connsiteX14-995" fmla="*/ 433388 w 1629187"/>
              <a:gd name="connsiteY14-996" fmla="*/ 1885950 h 1893094"/>
              <a:gd name="connsiteX15-997" fmla="*/ 261938 w 1629187"/>
              <a:gd name="connsiteY15-998" fmla="*/ 1664494 h 1893094"/>
              <a:gd name="connsiteX16-999" fmla="*/ 326231 w 1629187"/>
              <a:gd name="connsiteY16-1000" fmla="*/ 1581150 h 1893094"/>
              <a:gd name="connsiteX17-1001" fmla="*/ 414338 w 1629187"/>
              <a:gd name="connsiteY17-1002" fmla="*/ 1366837 h 1893094"/>
              <a:gd name="connsiteX18-1003" fmla="*/ 188119 w 1629187"/>
              <a:gd name="connsiteY18-1004" fmla="*/ 1404937 h 1893094"/>
              <a:gd name="connsiteX19-1005" fmla="*/ 116681 w 1629187"/>
              <a:gd name="connsiteY19-1006" fmla="*/ 1447800 h 1893094"/>
              <a:gd name="connsiteX20-1007" fmla="*/ 0 w 1629187"/>
              <a:gd name="connsiteY20-1008" fmla="*/ 1300162 h 1893094"/>
              <a:gd name="connsiteX0-1009" fmla="*/ 0 w 1629187"/>
              <a:gd name="connsiteY0-1010" fmla="*/ 1300162 h 1893094"/>
              <a:gd name="connsiteX1-1011" fmla="*/ 776288 w 1629187"/>
              <a:gd name="connsiteY1-1012" fmla="*/ 0 h 1893094"/>
              <a:gd name="connsiteX2-1013" fmla="*/ 1562100 w 1629187"/>
              <a:gd name="connsiteY2-1014" fmla="*/ 1304925 h 1893094"/>
              <a:gd name="connsiteX3-1015" fmla="*/ 1445419 w 1629187"/>
              <a:gd name="connsiteY3-1016" fmla="*/ 1466850 h 1893094"/>
              <a:gd name="connsiteX4-1017" fmla="*/ 1516856 w 1629187"/>
              <a:gd name="connsiteY4-1018" fmla="*/ 1557338 h 1893094"/>
              <a:gd name="connsiteX5-1019" fmla="*/ 1607344 w 1629187"/>
              <a:gd name="connsiteY5-1020" fmla="*/ 1726406 h 1893094"/>
              <a:gd name="connsiteX6-1021" fmla="*/ 1426369 w 1629187"/>
              <a:gd name="connsiteY6-1022" fmla="*/ 1678781 h 1893094"/>
              <a:gd name="connsiteX7-1023" fmla="*/ 1312069 w 1629187"/>
              <a:gd name="connsiteY7-1024" fmla="*/ 1640681 h 1893094"/>
              <a:gd name="connsiteX8-1025" fmla="*/ 1126331 w 1629187"/>
              <a:gd name="connsiteY8-1026" fmla="*/ 1893094 h 1893094"/>
              <a:gd name="connsiteX9-1027" fmla="*/ 909638 w 1629187"/>
              <a:gd name="connsiteY9-1028" fmla="*/ 1893094 h 1893094"/>
              <a:gd name="connsiteX10-1029" fmla="*/ 869156 w 1629187"/>
              <a:gd name="connsiteY10-1030" fmla="*/ 1826419 h 1893094"/>
              <a:gd name="connsiteX11-1031" fmla="*/ 769144 w 1629187"/>
              <a:gd name="connsiteY11-1032" fmla="*/ 1607344 h 1893094"/>
              <a:gd name="connsiteX12-1033" fmla="*/ 671513 w 1629187"/>
              <a:gd name="connsiteY12-1034" fmla="*/ 1797844 h 1893094"/>
              <a:gd name="connsiteX13-1035" fmla="*/ 661988 w 1629187"/>
              <a:gd name="connsiteY13-1036" fmla="*/ 1885950 h 1893094"/>
              <a:gd name="connsiteX14-1037" fmla="*/ 433388 w 1629187"/>
              <a:gd name="connsiteY14-1038" fmla="*/ 1885950 h 1893094"/>
              <a:gd name="connsiteX15-1039" fmla="*/ 261938 w 1629187"/>
              <a:gd name="connsiteY15-1040" fmla="*/ 1664494 h 1893094"/>
              <a:gd name="connsiteX16-1041" fmla="*/ 326231 w 1629187"/>
              <a:gd name="connsiteY16-1042" fmla="*/ 1581150 h 1893094"/>
              <a:gd name="connsiteX17-1043" fmla="*/ 414338 w 1629187"/>
              <a:gd name="connsiteY17-1044" fmla="*/ 1366837 h 1893094"/>
              <a:gd name="connsiteX18-1045" fmla="*/ 188119 w 1629187"/>
              <a:gd name="connsiteY18-1046" fmla="*/ 1404937 h 1893094"/>
              <a:gd name="connsiteX19-1047" fmla="*/ 116681 w 1629187"/>
              <a:gd name="connsiteY19-1048" fmla="*/ 1447800 h 1893094"/>
              <a:gd name="connsiteX20-1049" fmla="*/ 0 w 1629187"/>
              <a:gd name="connsiteY20-1050" fmla="*/ 1300162 h 1893094"/>
              <a:gd name="connsiteX0-1051" fmla="*/ 0 w 1629187"/>
              <a:gd name="connsiteY0-1052" fmla="*/ 1300162 h 1893094"/>
              <a:gd name="connsiteX1-1053" fmla="*/ 776288 w 1629187"/>
              <a:gd name="connsiteY1-1054" fmla="*/ 0 h 1893094"/>
              <a:gd name="connsiteX2-1055" fmla="*/ 1562100 w 1629187"/>
              <a:gd name="connsiteY2-1056" fmla="*/ 1304925 h 1893094"/>
              <a:gd name="connsiteX3-1057" fmla="*/ 1445419 w 1629187"/>
              <a:gd name="connsiteY3-1058" fmla="*/ 1466850 h 1893094"/>
              <a:gd name="connsiteX4-1059" fmla="*/ 1516856 w 1629187"/>
              <a:gd name="connsiteY4-1060" fmla="*/ 1557338 h 1893094"/>
              <a:gd name="connsiteX5-1061" fmla="*/ 1607344 w 1629187"/>
              <a:gd name="connsiteY5-1062" fmla="*/ 1726406 h 1893094"/>
              <a:gd name="connsiteX6-1063" fmla="*/ 1426369 w 1629187"/>
              <a:gd name="connsiteY6-1064" fmla="*/ 1678781 h 1893094"/>
              <a:gd name="connsiteX7-1065" fmla="*/ 1312069 w 1629187"/>
              <a:gd name="connsiteY7-1066" fmla="*/ 1640681 h 1893094"/>
              <a:gd name="connsiteX8-1067" fmla="*/ 1126331 w 1629187"/>
              <a:gd name="connsiteY8-1068" fmla="*/ 1893094 h 1893094"/>
              <a:gd name="connsiteX9-1069" fmla="*/ 909638 w 1629187"/>
              <a:gd name="connsiteY9-1070" fmla="*/ 1893094 h 1893094"/>
              <a:gd name="connsiteX10-1071" fmla="*/ 869156 w 1629187"/>
              <a:gd name="connsiteY10-1072" fmla="*/ 1826419 h 1893094"/>
              <a:gd name="connsiteX11-1073" fmla="*/ 769144 w 1629187"/>
              <a:gd name="connsiteY11-1074" fmla="*/ 1607344 h 1893094"/>
              <a:gd name="connsiteX12-1075" fmla="*/ 671513 w 1629187"/>
              <a:gd name="connsiteY12-1076" fmla="*/ 1797844 h 1893094"/>
              <a:gd name="connsiteX13-1077" fmla="*/ 661988 w 1629187"/>
              <a:gd name="connsiteY13-1078" fmla="*/ 1885950 h 1893094"/>
              <a:gd name="connsiteX14-1079" fmla="*/ 433388 w 1629187"/>
              <a:gd name="connsiteY14-1080" fmla="*/ 1885950 h 1893094"/>
              <a:gd name="connsiteX15-1081" fmla="*/ 261938 w 1629187"/>
              <a:gd name="connsiteY15-1082" fmla="*/ 1664494 h 1893094"/>
              <a:gd name="connsiteX16-1083" fmla="*/ 326231 w 1629187"/>
              <a:gd name="connsiteY16-1084" fmla="*/ 1581150 h 1893094"/>
              <a:gd name="connsiteX17-1085" fmla="*/ 414338 w 1629187"/>
              <a:gd name="connsiteY17-1086" fmla="*/ 1366837 h 1893094"/>
              <a:gd name="connsiteX18-1087" fmla="*/ 188119 w 1629187"/>
              <a:gd name="connsiteY18-1088" fmla="*/ 1404937 h 1893094"/>
              <a:gd name="connsiteX19-1089" fmla="*/ 116681 w 1629187"/>
              <a:gd name="connsiteY19-1090" fmla="*/ 1447800 h 1893094"/>
              <a:gd name="connsiteX20-1091" fmla="*/ 0 w 1629187"/>
              <a:gd name="connsiteY20-1092" fmla="*/ 1300162 h 1893094"/>
              <a:gd name="connsiteX0-1093" fmla="*/ 0 w 1629187"/>
              <a:gd name="connsiteY0-1094" fmla="*/ 1300162 h 1893094"/>
              <a:gd name="connsiteX1-1095" fmla="*/ 776288 w 1629187"/>
              <a:gd name="connsiteY1-1096" fmla="*/ 0 h 1893094"/>
              <a:gd name="connsiteX2-1097" fmla="*/ 1562100 w 1629187"/>
              <a:gd name="connsiteY2-1098" fmla="*/ 1304925 h 1893094"/>
              <a:gd name="connsiteX3-1099" fmla="*/ 1445419 w 1629187"/>
              <a:gd name="connsiteY3-1100" fmla="*/ 1466850 h 1893094"/>
              <a:gd name="connsiteX4-1101" fmla="*/ 1516856 w 1629187"/>
              <a:gd name="connsiteY4-1102" fmla="*/ 1557338 h 1893094"/>
              <a:gd name="connsiteX5-1103" fmla="*/ 1607344 w 1629187"/>
              <a:gd name="connsiteY5-1104" fmla="*/ 1726406 h 1893094"/>
              <a:gd name="connsiteX6-1105" fmla="*/ 1426369 w 1629187"/>
              <a:gd name="connsiteY6-1106" fmla="*/ 1678781 h 1893094"/>
              <a:gd name="connsiteX7-1107" fmla="*/ 1312069 w 1629187"/>
              <a:gd name="connsiteY7-1108" fmla="*/ 1640681 h 1893094"/>
              <a:gd name="connsiteX8-1109" fmla="*/ 1126331 w 1629187"/>
              <a:gd name="connsiteY8-1110" fmla="*/ 1893094 h 1893094"/>
              <a:gd name="connsiteX9-1111" fmla="*/ 909638 w 1629187"/>
              <a:gd name="connsiteY9-1112" fmla="*/ 1893094 h 1893094"/>
              <a:gd name="connsiteX10-1113" fmla="*/ 869156 w 1629187"/>
              <a:gd name="connsiteY10-1114" fmla="*/ 1826419 h 1893094"/>
              <a:gd name="connsiteX11-1115" fmla="*/ 769144 w 1629187"/>
              <a:gd name="connsiteY11-1116" fmla="*/ 1607344 h 1893094"/>
              <a:gd name="connsiteX12-1117" fmla="*/ 671513 w 1629187"/>
              <a:gd name="connsiteY12-1118" fmla="*/ 1797844 h 1893094"/>
              <a:gd name="connsiteX13-1119" fmla="*/ 661988 w 1629187"/>
              <a:gd name="connsiteY13-1120" fmla="*/ 1885950 h 1893094"/>
              <a:gd name="connsiteX14-1121" fmla="*/ 433388 w 1629187"/>
              <a:gd name="connsiteY14-1122" fmla="*/ 1885950 h 1893094"/>
              <a:gd name="connsiteX15-1123" fmla="*/ 261938 w 1629187"/>
              <a:gd name="connsiteY15-1124" fmla="*/ 1664494 h 1893094"/>
              <a:gd name="connsiteX16-1125" fmla="*/ 326231 w 1629187"/>
              <a:gd name="connsiteY16-1126" fmla="*/ 1581150 h 1893094"/>
              <a:gd name="connsiteX17-1127" fmla="*/ 414338 w 1629187"/>
              <a:gd name="connsiteY17-1128" fmla="*/ 1366837 h 1893094"/>
              <a:gd name="connsiteX18-1129" fmla="*/ 188119 w 1629187"/>
              <a:gd name="connsiteY18-1130" fmla="*/ 1404937 h 1893094"/>
              <a:gd name="connsiteX19-1131" fmla="*/ 116681 w 1629187"/>
              <a:gd name="connsiteY19-1132" fmla="*/ 1447800 h 1893094"/>
              <a:gd name="connsiteX20-1133" fmla="*/ 0 w 1629187"/>
              <a:gd name="connsiteY20-1134" fmla="*/ 1300162 h 1893094"/>
              <a:gd name="connsiteX0-1135" fmla="*/ 0 w 1629187"/>
              <a:gd name="connsiteY0-1136" fmla="*/ 1300162 h 1893094"/>
              <a:gd name="connsiteX1-1137" fmla="*/ 776288 w 1629187"/>
              <a:gd name="connsiteY1-1138" fmla="*/ 0 h 1893094"/>
              <a:gd name="connsiteX2-1139" fmla="*/ 1562100 w 1629187"/>
              <a:gd name="connsiteY2-1140" fmla="*/ 1304925 h 1893094"/>
              <a:gd name="connsiteX3-1141" fmla="*/ 1445419 w 1629187"/>
              <a:gd name="connsiteY3-1142" fmla="*/ 1466850 h 1893094"/>
              <a:gd name="connsiteX4-1143" fmla="*/ 1516856 w 1629187"/>
              <a:gd name="connsiteY4-1144" fmla="*/ 1557338 h 1893094"/>
              <a:gd name="connsiteX5-1145" fmla="*/ 1607344 w 1629187"/>
              <a:gd name="connsiteY5-1146" fmla="*/ 1726406 h 1893094"/>
              <a:gd name="connsiteX6-1147" fmla="*/ 1426369 w 1629187"/>
              <a:gd name="connsiteY6-1148" fmla="*/ 1678781 h 1893094"/>
              <a:gd name="connsiteX7-1149" fmla="*/ 1312069 w 1629187"/>
              <a:gd name="connsiteY7-1150" fmla="*/ 1640681 h 1893094"/>
              <a:gd name="connsiteX8-1151" fmla="*/ 1126331 w 1629187"/>
              <a:gd name="connsiteY8-1152" fmla="*/ 1893094 h 1893094"/>
              <a:gd name="connsiteX9-1153" fmla="*/ 909638 w 1629187"/>
              <a:gd name="connsiteY9-1154" fmla="*/ 1893094 h 1893094"/>
              <a:gd name="connsiteX10-1155" fmla="*/ 869156 w 1629187"/>
              <a:gd name="connsiteY10-1156" fmla="*/ 1826419 h 1893094"/>
              <a:gd name="connsiteX11-1157" fmla="*/ 769144 w 1629187"/>
              <a:gd name="connsiteY11-1158" fmla="*/ 1607344 h 1893094"/>
              <a:gd name="connsiteX12-1159" fmla="*/ 671513 w 1629187"/>
              <a:gd name="connsiteY12-1160" fmla="*/ 1797844 h 1893094"/>
              <a:gd name="connsiteX13-1161" fmla="*/ 661988 w 1629187"/>
              <a:gd name="connsiteY13-1162" fmla="*/ 1885950 h 1893094"/>
              <a:gd name="connsiteX14-1163" fmla="*/ 433388 w 1629187"/>
              <a:gd name="connsiteY14-1164" fmla="*/ 1885950 h 1893094"/>
              <a:gd name="connsiteX15-1165" fmla="*/ 261938 w 1629187"/>
              <a:gd name="connsiteY15-1166" fmla="*/ 1664494 h 1893094"/>
              <a:gd name="connsiteX16-1167" fmla="*/ 326231 w 1629187"/>
              <a:gd name="connsiteY16-1168" fmla="*/ 1581150 h 1893094"/>
              <a:gd name="connsiteX17-1169" fmla="*/ 414338 w 1629187"/>
              <a:gd name="connsiteY17-1170" fmla="*/ 1366837 h 1893094"/>
              <a:gd name="connsiteX18-1171" fmla="*/ 188119 w 1629187"/>
              <a:gd name="connsiteY18-1172" fmla="*/ 1404937 h 1893094"/>
              <a:gd name="connsiteX19-1173" fmla="*/ 116681 w 1629187"/>
              <a:gd name="connsiteY19-1174" fmla="*/ 1447800 h 1893094"/>
              <a:gd name="connsiteX20-1175" fmla="*/ 0 w 1629187"/>
              <a:gd name="connsiteY20-1176" fmla="*/ 1300162 h 1893094"/>
              <a:gd name="connsiteX0-1177" fmla="*/ 0 w 1629187"/>
              <a:gd name="connsiteY0-1178" fmla="*/ 1300162 h 1893094"/>
              <a:gd name="connsiteX1-1179" fmla="*/ 776288 w 1629187"/>
              <a:gd name="connsiteY1-1180" fmla="*/ 0 h 1893094"/>
              <a:gd name="connsiteX2-1181" fmla="*/ 1562100 w 1629187"/>
              <a:gd name="connsiteY2-1182" fmla="*/ 1304925 h 1893094"/>
              <a:gd name="connsiteX3-1183" fmla="*/ 1445419 w 1629187"/>
              <a:gd name="connsiteY3-1184" fmla="*/ 1466850 h 1893094"/>
              <a:gd name="connsiteX4-1185" fmla="*/ 1516856 w 1629187"/>
              <a:gd name="connsiteY4-1186" fmla="*/ 1557338 h 1893094"/>
              <a:gd name="connsiteX5-1187" fmla="*/ 1607344 w 1629187"/>
              <a:gd name="connsiteY5-1188" fmla="*/ 1726406 h 1893094"/>
              <a:gd name="connsiteX6-1189" fmla="*/ 1426369 w 1629187"/>
              <a:gd name="connsiteY6-1190" fmla="*/ 1678781 h 1893094"/>
              <a:gd name="connsiteX7-1191" fmla="*/ 1312069 w 1629187"/>
              <a:gd name="connsiteY7-1192" fmla="*/ 1640681 h 1893094"/>
              <a:gd name="connsiteX8-1193" fmla="*/ 1126331 w 1629187"/>
              <a:gd name="connsiteY8-1194" fmla="*/ 1893094 h 1893094"/>
              <a:gd name="connsiteX9-1195" fmla="*/ 909638 w 1629187"/>
              <a:gd name="connsiteY9-1196" fmla="*/ 1893094 h 1893094"/>
              <a:gd name="connsiteX10-1197" fmla="*/ 869156 w 1629187"/>
              <a:gd name="connsiteY10-1198" fmla="*/ 1826419 h 1893094"/>
              <a:gd name="connsiteX11-1199" fmla="*/ 769144 w 1629187"/>
              <a:gd name="connsiteY11-1200" fmla="*/ 1607344 h 1893094"/>
              <a:gd name="connsiteX12-1201" fmla="*/ 671513 w 1629187"/>
              <a:gd name="connsiteY12-1202" fmla="*/ 1797844 h 1893094"/>
              <a:gd name="connsiteX13-1203" fmla="*/ 661988 w 1629187"/>
              <a:gd name="connsiteY13-1204" fmla="*/ 1885950 h 1893094"/>
              <a:gd name="connsiteX14-1205" fmla="*/ 433388 w 1629187"/>
              <a:gd name="connsiteY14-1206" fmla="*/ 1885950 h 1893094"/>
              <a:gd name="connsiteX15-1207" fmla="*/ 261938 w 1629187"/>
              <a:gd name="connsiteY15-1208" fmla="*/ 1664494 h 1893094"/>
              <a:gd name="connsiteX16-1209" fmla="*/ 326231 w 1629187"/>
              <a:gd name="connsiteY16-1210" fmla="*/ 1581150 h 1893094"/>
              <a:gd name="connsiteX17-1211" fmla="*/ 414338 w 1629187"/>
              <a:gd name="connsiteY17-1212" fmla="*/ 1366837 h 1893094"/>
              <a:gd name="connsiteX18-1213" fmla="*/ 188119 w 1629187"/>
              <a:gd name="connsiteY18-1214" fmla="*/ 1404937 h 1893094"/>
              <a:gd name="connsiteX19-1215" fmla="*/ 116681 w 1629187"/>
              <a:gd name="connsiteY19-1216" fmla="*/ 1447800 h 1893094"/>
              <a:gd name="connsiteX20-1217" fmla="*/ 0 w 1629187"/>
              <a:gd name="connsiteY20-1218" fmla="*/ 1300162 h 1893094"/>
              <a:gd name="connsiteX0-1219" fmla="*/ 0 w 1629187"/>
              <a:gd name="connsiteY0-1220" fmla="*/ 1300162 h 1893094"/>
              <a:gd name="connsiteX1-1221" fmla="*/ 776288 w 1629187"/>
              <a:gd name="connsiteY1-1222" fmla="*/ 0 h 1893094"/>
              <a:gd name="connsiteX2-1223" fmla="*/ 1562100 w 1629187"/>
              <a:gd name="connsiteY2-1224" fmla="*/ 1304925 h 1893094"/>
              <a:gd name="connsiteX3-1225" fmla="*/ 1445419 w 1629187"/>
              <a:gd name="connsiteY3-1226" fmla="*/ 1466850 h 1893094"/>
              <a:gd name="connsiteX4-1227" fmla="*/ 1516856 w 1629187"/>
              <a:gd name="connsiteY4-1228" fmla="*/ 1557338 h 1893094"/>
              <a:gd name="connsiteX5-1229" fmla="*/ 1607344 w 1629187"/>
              <a:gd name="connsiteY5-1230" fmla="*/ 1726406 h 1893094"/>
              <a:gd name="connsiteX6-1231" fmla="*/ 1426369 w 1629187"/>
              <a:gd name="connsiteY6-1232" fmla="*/ 1678781 h 1893094"/>
              <a:gd name="connsiteX7-1233" fmla="*/ 1312069 w 1629187"/>
              <a:gd name="connsiteY7-1234" fmla="*/ 1640681 h 1893094"/>
              <a:gd name="connsiteX8-1235" fmla="*/ 1126331 w 1629187"/>
              <a:gd name="connsiteY8-1236" fmla="*/ 1893094 h 1893094"/>
              <a:gd name="connsiteX9-1237" fmla="*/ 909638 w 1629187"/>
              <a:gd name="connsiteY9-1238" fmla="*/ 1893094 h 1893094"/>
              <a:gd name="connsiteX10-1239" fmla="*/ 869156 w 1629187"/>
              <a:gd name="connsiteY10-1240" fmla="*/ 1826419 h 1893094"/>
              <a:gd name="connsiteX11-1241" fmla="*/ 769144 w 1629187"/>
              <a:gd name="connsiteY11-1242" fmla="*/ 1607344 h 1893094"/>
              <a:gd name="connsiteX12-1243" fmla="*/ 671513 w 1629187"/>
              <a:gd name="connsiteY12-1244" fmla="*/ 1797844 h 1893094"/>
              <a:gd name="connsiteX13-1245" fmla="*/ 661988 w 1629187"/>
              <a:gd name="connsiteY13-1246" fmla="*/ 1885950 h 1893094"/>
              <a:gd name="connsiteX14-1247" fmla="*/ 433388 w 1629187"/>
              <a:gd name="connsiteY14-1248" fmla="*/ 1885950 h 1893094"/>
              <a:gd name="connsiteX15-1249" fmla="*/ 261938 w 1629187"/>
              <a:gd name="connsiteY15-1250" fmla="*/ 1664494 h 1893094"/>
              <a:gd name="connsiteX16-1251" fmla="*/ 326231 w 1629187"/>
              <a:gd name="connsiteY16-1252" fmla="*/ 1581150 h 1893094"/>
              <a:gd name="connsiteX17-1253" fmla="*/ 414338 w 1629187"/>
              <a:gd name="connsiteY17-1254" fmla="*/ 1366837 h 1893094"/>
              <a:gd name="connsiteX18-1255" fmla="*/ 188119 w 1629187"/>
              <a:gd name="connsiteY18-1256" fmla="*/ 1404937 h 1893094"/>
              <a:gd name="connsiteX19-1257" fmla="*/ 116681 w 1629187"/>
              <a:gd name="connsiteY19-1258" fmla="*/ 1447800 h 1893094"/>
              <a:gd name="connsiteX20-1259" fmla="*/ 0 w 1629187"/>
              <a:gd name="connsiteY20-1260" fmla="*/ 1300162 h 1893094"/>
              <a:gd name="connsiteX0-1261" fmla="*/ 0 w 1629187"/>
              <a:gd name="connsiteY0-1262" fmla="*/ 1300162 h 1893094"/>
              <a:gd name="connsiteX1-1263" fmla="*/ 776288 w 1629187"/>
              <a:gd name="connsiteY1-1264" fmla="*/ 0 h 1893094"/>
              <a:gd name="connsiteX2-1265" fmla="*/ 1562100 w 1629187"/>
              <a:gd name="connsiteY2-1266" fmla="*/ 1304925 h 1893094"/>
              <a:gd name="connsiteX3-1267" fmla="*/ 1445419 w 1629187"/>
              <a:gd name="connsiteY3-1268" fmla="*/ 1466850 h 1893094"/>
              <a:gd name="connsiteX4-1269" fmla="*/ 1516856 w 1629187"/>
              <a:gd name="connsiteY4-1270" fmla="*/ 1557338 h 1893094"/>
              <a:gd name="connsiteX5-1271" fmla="*/ 1607344 w 1629187"/>
              <a:gd name="connsiteY5-1272" fmla="*/ 1726406 h 1893094"/>
              <a:gd name="connsiteX6-1273" fmla="*/ 1426369 w 1629187"/>
              <a:gd name="connsiteY6-1274" fmla="*/ 1678781 h 1893094"/>
              <a:gd name="connsiteX7-1275" fmla="*/ 1312069 w 1629187"/>
              <a:gd name="connsiteY7-1276" fmla="*/ 1640681 h 1893094"/>
              <a:gd name="connsiteX8-1277" fmla="*/ 1126331 w 1629187"/>
              <a:gd name="connsiteY8-1278" fmla="*/ 1893094 h 1893094"/>
              <a:gd name="connsiteX9-1279" fmla="*/ 909638 w 1629187"/>
              <a:gd name="connsiteY9-1280" fmla="*/ 1893094 h 1893094"/>
              <a:gd name="connsiteX10-1281" fmla="*/ 869156 w 1629187"/>
              <a:gd name="connsiteY10-1282" fmla="*/ 1826419 h 1893094"/>
              <a:gd name="connsiteX11-1283" fmla="*/ 769144 w 1629187"/>
              <a:gd name="connsiteY11-1284" fmla="*/ 1607344 h 1893094"/>
              <a:gd name="connsiteX12-1285" fmla="*/ 671513 w 1629187"/>
              <a:gd name="connsiteY12-1286" fmla="*/ 1797844 h 1893094"/>
              <a:gd name="connsiteX13-1287" fmla="*/ 661988 w 1629187"/>
              <a:gd name="connsiteY13-1288" fmla="*/ 1885950 h 1893094"/>
              <a:gd name="connsiteX14-1289" fmla="*/ 433388 w 1629187"/>
              <a:gd name="connsiteY14-1290" fmla="*/ 1885950 h 1893094"/>
              <a:gd name="connsiteX15-1291" fmla="*/ 261938 w 1629187"/>
              <a:gd name="connsiteY15-1292" fmla="*/ 1664494 h 1893094"/>
              <a:gd name="connsiteX16-1293" fmla="*/ 326231 w 1629187"/>
              <a:gd name="connsiteY16-1294" fmla="*/ 1581150 h 1893094"/>
              <a:gd name="connsiteX17-1295" fmla="*/ 414338 w 1629187"/>
              <a:gd name="connsiteY17-1296" fmla="*/ 1366837 h 1893094"/>
              <a:gd name="connsiteX18-1297" fmla="*/ 188119 w 1629187"/>
              <a:gd name="connsiteY18-1298" fmla="*/ 1404937 h 1893094"/>
              <a:gd name="connsiteX19-1299" fmla="*/ 116681 w 1629187"/>
              <a:gd name="connsiteY19-1300" fmla="*/ 1447800 h 1893094"/>
              <a:gd name="connsiteX20-1301" fmla="*/ 0 w 1629187"/>
              <a:gd name="connsiteY20-1302" fmla="*/ 1300162 h 1893094"/>
              <a:gd name="connsiteX0-1303" fmla="*/ 0 w 1629187"/>
              <a:gd name="connsiteY0-1304" fmla="*/ 1300162 h 1893094"/>
              <a:gd name="connsiteX1-1305" fmla="*/ 776288 w 1629187"/>
              <a:gd name="connsiteY1-1306" fmla="*/ 0 h 1893094"/>
              <a:gd name="connsiteX2-1307" fmla="*/ 1562100 w 1629187"/>
              <a:gd name="connsiteY2-1308" fmla="*/ 1304925 h 1893094"/>
              <a:gd name="connsiteX3-1309" fmla="*/ 1445419 w 1629187"/>
              <a:gd name="connsiteY3-1310" fmla="*/ 1466850 h 1893094"/>
              <a:gd name="connsiteX4-1311" fmla="*/ 1516856 w 1629187"/>
              <a:gd name="connsiteY4-1312" fmla="*/ 1557338 h 1893094"/>
              <a:gd name="connsiteX5-1313" fmla="*/ 1607344 w 1629187"/>
              <a:gd name="connsiteY5-1314" fmla="*/ 1726406 h 1893094"/>
              <a:gd name="connsiteX6-1315" fmla="*/ 1426369 w 1629187"/>
              <a:gd name="connsiteY6-1316" fmla="*/ 1678781 h 1893094"/>
              <a:gd name="connsiteX7-1317" fmla="*/ 1312069 w 1629187"/>
              <a:gd name="connsiteY7-1318" fmla="*/ 1640681 h 1893094"/>
              <a:gd name="connsiteX8-1319" fmla="*/ 1126331 w 1629187"/>
              <a:gd name="connsiteY8-1320" fmla="*/ 1893094 h 1893094"/>
              <a:gd name="connsiteX9-1321" fmla="*/ 909638 w 1629187"/>
              <a:gd name="connsiteY9-1322" fmla="*/ 1893094 h 1893094"/>
              <a:gd name="connsiteX10-1323" fmla="*/ 869156 w 1629187"/>
              <a:gd name="connsiteY10-1324" fmla="*/ 1826419 h 1893094"/>
              <a:gd name="connsiteX11-1325" fmla="*/ 769144 w 1629187"/>
              <a:gd name="connsiteY11-1326" fmla="*/ 1607344 h 1893094"/>
              <a:gd name="connsiteX12-1327" fmla="*/ 671513 w 1629187"/>
              <a:gd name="connsiteY12-1328" fmla="*/ 1797844 h 1893094"/>
              <a:gd name="connsiteX13-1329" fmla="*/ 661988 w 1629187"/>
              <a:gd name="connsiteY13-1330" fmla="*/ 1885950 h 1893094"/>
              <a:gd name="connsiteX14-1331" fmla="*/ 433388 w 1629187"/>
              <a:gd name="connsiteY14-1332" fmla="*/ 1885950 h 1893094"/>
              <a:gd name="connsiteX15-1333" fmla="*/ 261938 w 1629187"/>
              <a:gd name="connsiteY15-1334" fmla="*/ 1664494 h 1893094"/>
              <a:gd name="connsiteX16-1335" fmla="*/ 326231 w 1629187"/>
              <a:gd name="connsiteY16-1336" fmla="*/ 1581150 h 1893094"/>
              <a:gd name="connsiteX17-1337" fmla="*/ 414338 w 1629187"/>
              <a:gd name="connsiteY17-1338" fmla="*/ 1366837 h 1893094"/>
              <a:gd name="connsiteX18-1339" fmla="*/ 188119 w 1629187"/>
              <a:gd name="connsiteY18-1340" fmla="*/ 1404937 h 1893094"/>
              <a:gd name="connsiteX19-1341" fmla="*/ 116681 w 1629187"/>
              <a:gd name="connsiteY19-1342" fmla="*/ 1447800 h 1893094"/>
              <a:gd name="connsiteX20-1343" fmla="*/ 0 w 1629187"/>
              <a:gd name="connsiteY20-1344" fmla="*/ 1300162 h 1893094"/>
              <a:gd name="connsiteX0-1345" fmla="*/ 0 w 1629187"/>
              <a:gd name="connsiteY0-1346" fmla="*/ 1300162 h 1893094"/>
              <a:gd name="connsiteX1-1347" fmla="*/ 776288 w 1629187"/>
              <a:gd name="connsiteY1-1348" fmla="*/ 0 h 1893094"/>
              <a:gd name="connsiteX2-1349" fmla="*/ 1562100 w 1629187"/>
              <a:gd name="connsiteY2-1350" fmla="*/ 1304925 h 1893094"/>
              <a:gd name="connsiteX3-1351" fmla="*/ 1445419 w 1629187"/>
              <a:gd name="connsiteY3-1352" fmla="*/ 1466850 h 1893094"/>
              <a:gd name="connsiteX4-1353" fmla="*/ 1516856 w 1629187"/>
              <a:gd name="connsiteY4-1354" fmla="*/ 1557338 h 1893094"/>
              <a:gd name="connsiteX5-1355" fmla="*/ 1607344 w 1629187"/>
              <a:gd name="connsiteY5-1356" fmla="*/ 1726406 h 1893094"/>
              <a:gd name="connsiteX6-1357" fmla="*/ 1426369 w 1629187"/>
              <a:gd name="connsiteY6-1358" fmla="*/ 1678781 h 1893094"/>
              <a:gd name="connsiteX7-1359" fmla="*/ 1312069 w 1629187"/>
              <a:gd name="connsiteY7-1360" fmla="*/ 1640681 h 1893094"/>
              <a:gd name="connsiteX8-1361" fmla="*/ 1126331 w 1629187"/>
              <a:gd name="connsiteY8-1362" fmla="*/ 1893094 h 1893094"/>
              <a:gd name="connsiteX9-1363" fmla="*/ 909638 w 1629187"/>
              <a:gd name="connsiteY9-1364" fmla="*/ 1893094 h 1893094"/>
              <a:gd name="connsiteX10-1365" fmla="*/ 869156 w 1629187"/>
              <a:gd name="connsiteY10-1366" fmla="*/ 1826419 h 1893094"/>
              <a:gd name="connsiteX11-1367" fmla="*/ 769144 w 1629187"/>
              <a:gd name="connsiteY11-1368" fmla="*/ 1607344 h 1893094"/>
              <a:gd name="connsiteX12-1369" fmla="*/ 671513 w 1629187"/>
              <a:gd name="connsiteY12-1370" fmla="*/ 1797844 h 1893094"/>
              <a:gd name="connsiteX13-1371" fmla="*/ 661988 w 1629187"/>
              <a:gd name="connsiteY13-1372" fmla="*/ 1885950 h 1893094"/>
              <a:gd name="connsiteX14-1373" fmla="*/ 433388 w 1629187"/>
              <a:gd name="connsiteY14-1374" fmla="*/ 1885950 h 1893094"/>
              <a:gd name="connsiteX15-1375" fmla="*/ 261938 w 1629187"/>
              <a:gd name="connsiteY15-1376" fmla="*/ 1664494 h 1893094"/>
              <a:gd name="connsiteX16-1377" fmla="*/ 326231 w 1629187"/>
              <a:gd name="connsiteY16-1378" fmla="*/ 1581150 h 1893094"/>
              <a:gd name="connsiteX17-1379" fmla="*/ 414338 w 1629187"/>
              <a:gd name="connsiteY17-1380" fmla="*/ 1366837 h 1893094"/>
              <a:gd name="connsiteX18-1381" fmla="*/ 188119 w 1629187"/>
              <a:gd name="connsiteY18-1382" fmla="*/ 1404937 h 1893094"/>
              <a:gd name="connsiteX19-1383" fmla="*/ 116681 w 1629187"/>
              <a:gd name="connsiteY19-1384" fmla="*/ 1447800 h 1893094"/>
              <a:gd name="connsiteX20-1385" fmla="*/ 0 w 1629187"/>
              <a:gd name="connsiteY20-1386" fmla="*/ 1300162 h 1893094"/>
              <a:gd name="connsiteX0-1387" fmla="*/ 0 w 1629187"/>
              <a:gd name="connsiteY0-1388" fmla="*/ 1300162 h 1893094"/>
              <a:gd name="connsiteX1-1389" fmla="*/ 776288 w 1629187"/>
              <a:gd name="connsiteY1-1390" fmla="*/ 0 h 1893094"/>
              <a:gd name="connsiteX2-1391" fmla="*/ 1562100 w 1629187"/>
              <a:gd name="connsiteY2-1392" fmla="*/ 1304925 h 1893094"/>
              <a:gd name="connsiteX3-1393" fmla="*/ 1445419 w 1629187"/>
              <a:gd name="connsiteY3-1394" fmla="*/ 1466850 h 1893094"/>
              <a:gd name="connsiteX4-1395" fmla="*/ 1516856 w 1629187"/>
              <a:gd name="connsiteY4-1396" fmla="*/ 1557338 h 1893094"/>
              <a:gd name="connsiteX5-1397" fmla="*/ 1607344 w 1629187"/>
              <a:gd name="connsiteY5-1398" fmla="*/ 1726406 h 1893094"/>
              <a:gd name="connsiteX6-1399" fmla="*/ 1426369 w 1629187"/>
              <a:gd name="connsiteY6-1400" fmla="*/ 1678781 h 1893094"/>
              <a:gd name="connsiteX7-1401" fmla="*/ 1312069 w 1629187"/>
              <a:gd name="connsiteY7-1402" fmla="*/ 1640681 h 1893094"/>
              <a:gd name="connsiteX8-1403" fmla="*/ 1126331 w 1629187"/>
              <a:gd name="connsiteY8-1404" fmla="*/ 1893094 h 1893094"/>
              <a:gd name="connsiteX9-1405" fmla="*/ 909638 w 1629187"/>
              <a:gd name="connsiteY9-1406" fmla="*/ 1893094 h 1893094"/>
              <a:gd name="connsiteX10-1407" fmla="*/ 869156 w 1629187"/>
              <a:gd name="connsiteY10-1408" fmla="*/ 1826419 h 1893094"/>
              <a:gd name="connsiteX11-1409" fmla="*/ 769144 w 1629187"/>
              <a:gd name="connsiteY11-1410" fmla="*/ 1607344 h 1893094"/>
              <a:gd name="connsiteX12-1411" fmla="*/ 671513 w 1629187"/>
              <a:gd name="connsiteY12-1412" fmla="*/ 1797844 h 1893094"/>
              <a:gd name="connsiteX13-1413" fmla="*/ 661988 w 1629187"/>
              <a:gd name="connsiteY13-1414" fmla="*/ 1885950 h 1893094"/>
              <a:gd name="connsiteX14-1415" fmla="*/ 433388 w 1629187"/>
              <a:gd name="connsiteY14-1416" fmla="*/ 1885950 h 1893094"/>
              <a:gd name="connsiteX15-1417" fmla="*/ 261938 w 1629187"/>
              <a:gd name="connsiteY15-1418" fmla="*/ 1664494 h 1893094"/>
              <a:gd name="connsiteX16-1419" fmla="*/ 326231 w 1629187"/>
              <a:gd name="connsiteY16-1420" fmla="*/ 1581150 h 1893094"/>
              <a:gd name="connsiteX17-1421" fmla="*/ 414338 w 1629187"/>
              <a:gd name="connsiteY17-1422" fmla="*/ 1366837 h 1893094"/>
              <a:gd name="connsiteX18-1423" fmla="*/ 188119 w 1629187"/>
              <a:gd name="connsiteY18-1424" fmla="*/ 1404937 h 1893094"/>
              <a:gd name="connsiteX19-1425" fmla="*/ 116681 w 1629187"/>
              <a:gd name="connsiteY19-1426" fmla="*/ 1447800 h 1893094"/>
              <a:gd name="connsiteX20-1427" fmla="*/ 0 w 1629187"/>
              <a:gd name="connsiteY20-1428" fmla="*/ 1300162 h 1893094"/>
              <a:gd name="connsiteX0-1429" fmla="*/ 0 w 1629187"/>
              <a:gd name="connsiteY0-1430" fmla="*/ 1300162 h 1893094"/>
              <a:gd name="connsiteX1-1431" fmla="*/ 776288 w 1629187"/>
              <a:gd name="connsiteY1-1432" fmla="*/ 0 h 1893094"/>
              <a:gd name="connsiteX2-1433" fmla="*/ 1562100 w 1629187"/>
              <a:gd name="connsiteY2-1434" fmla="*/ 1304925 h 1893094"/>
              <a:gd name="connsiteX3-1435" fmla="*/ 1445419 w 1629187"/>
              <a:gd name="connsiteY3-1436" fmla="*/ 1466850 h 1893094"/>
              <a:gd name="connsiteX4-1437" fmla="*/ 1516856 w 1629187"/>
              <a:gd name="connsiteY4-1438" fmla="*/ 1557338 h 1893094"/>
              <a:gd name="connsiteX5-1439" fmla="*/ 1607344 w 1629187"/>
              <a:gd name="connsiteY5-1440" fmla="*/ 1726406 h 1893094"/>
              <a:gd name="connsiteX6-1441" fmla="*/ 1426369 w 1629187"/>
              <a:gd name="connsiteY6-1442" fmla="*/ 1678781 h 1893094"/>
              <a:gd name="connsiteX7-1443" fmla="*/ 1312069 w 1629187"/>
              <a:gd name="connsiteY7-1444" fmla="*/ 1640681 h 1893094"/>
              <a:gd name="connsiteX8-1445" fmla="*/ 1126331 w 1629187"/>
              <a:gd name="connsiteY8-1446" fmla="*/ 1893094 h 1893094"/>
              <a:gd name="connsiteX9-1447" fmla="*/ 909638 w 1629187"/>
              <a:gd name="connsiteY9-1448" fmla="*/ 1893094 h 1893094"/>
              <a:gd name="connsiteX10-1449" fmla="*/ 869156 w 1629187"/>
              <a:gd name="connsiteY10-1450" fmla="*/ 1826419 h 1893094"/>
              <a:gd name="connsiteX11-1451" fmla="*/ 769144 w 1629187"/>
              <a:gd name="connsiteY11-1452" fmla="*/ 1607344 h 1893094"/>
              <a:gd name="connsiteX12-1453" fmla="*/ 671513 w 1629187"/>
              <a:gd name="connsiteY12-1454" fmla="*/ 1797844 h 1893094"/>
              <a:gd name="connsiteX13-1455" fmla="*/ 661988 w 1629187"/>
              <a:gd name="connsiteY13-1456" fmla="*/ 1885950 h 1893094"/>
              <a:gd name="connsiteX14-1457" fmla="*/ 433388 w 1629187"/>
              <a:gd name="connsiteY14-1458" fmla="*/ 1885950 h 1893094"/>
              <a:gd name="connsiteX15-1459" fmla="*/ 261938 w 1629187"/>
              <a:gd name="connsiteY15-1460" fmla="*/ 1664494 h 1893094"/>
              <a:gd name="connsiteX16-1461" fmla="*/ 326231 w 1629187"/>
              <a:gd name="connsiteY16-1462" fmla="*/ 1581150 h 1893094"/>
              <a:gd name="connsiteX17-1463" fmla="*/ 414338 w 1629187"/>
              <a:gd name="connsiteY17-1464" fmla="*/ 1366837 h 1893094"/>
              <a:gd name="connsiteX18-1465" fmla="*/ 188119 w 1629187"/>
              <a:gd name="connsiteY18-1466" fmla="*/ 1404937 h 1893094"/>
              <a:gd name="connsiteX19-1467" fmla="*/ 116681 w 1629187"/>
              <a:gd name="connsiteY19-1468" fmla="*/ 1447800 h 1893094"/>
              <a:gd name="connsiteX20-1469" fmla="*/ 0 w 1629187"/>
              <a:gd name="connsiteY20-1470" fmla="*/ 1300162 h 1893094"/>
              <a:gd name="connsiteX0-1471" fmla="*/ 0 w 1629187"/>
              <a:gd name="connsiteY0-1472" fmla="*/ 1300162 h 1893094"/>
              <a:gd name="connsiteX1-1473" fmla="*/ 776288 w 1629187"/>
              <a:gd name="connsiteY1-1474" fmla="*/ 0 h 1893094"/>
              <a:gd name="connsiteX2-1475" fmla="*/ 1562100 w 1629187"/>
              <a:gd name="connsiteY2-1476" fmla="*/ 1304925 h 1893094"/>
              <a:gd name="connsiteX3-1477" fmla="*/ 1445419 w 1629187"/>
              <a:gd name="connsiteY3-1478" fmla="*/ 1466850 h 1893094"/>
              <a:gd name="connsiteX4-1479" fmla="*/ 1516856 w 1629187"/>
              <a:gd name="connsiteY4-1480" fmla="*/ 1557338 h 1893094"/>
              <a:gd name="connsiteX5-1481" fmla="*/ 1607344 w 1629187"/>
              <a:gd name="connsiteY5-1482" fmla="*/ 1726406 h 1893094"/>
              <a:gd name="connsiteX6-1483" fmla="*/ 1426369 w 1629187"/>
              <a:gd name="connsiteY6-1484" fmla="*/ 1678781 h 1893094"/>
              <a:gd name="connsiteX7-1485" fmla="*/ 1312069 w 1629187"/>
              <a:gd name="connsiteY7-1486" fmla="*/ 1640681 h 1893094"/>
              <a:gd name="connsiteX8-1487" fmla="*/ 1126331 w 1629187"/>
              <a:gd name="connsiteY8-1488" fmla="*/ 1893094 h 1893094"/>
              <a:gd name="connsiteX9-1489" fmla="*/ 909638 w 1629187"/>
              <a:gd name="connsiteY9-1490" fmla="*/ 1893094 h 1893094"/>
              <a:gd name="connsiteX10-1491" fmla="*/ 869156 w 1629187"/>
              <a:gd name="connsiteY10-1492" fmla="*/ 1826419 h 1893094"/>
              <a:gd name="connsiteX11-1493" fmla="*/ 769144 w 1629187"/>
              <a:gd name="connsiteY11-1494" fmla="*/ 1607344 h 1893094"/>
              <a:gd name="connsiteX12-1495" fmla="*/ 671513 w 1629187"/>
              <a:gd name="connsiteY12-1496" fmla="*/ 1797844 h 1893094"/>
              <a:gd name="connsiteX13-1497" fmla="*/ 661988 w 1629187"/>
              <a:gd name="connsiteY13-1498" fmla="*/ 1885950 h 1893094"/>
              <a:gd name="connsiteX14-1499" fmla="*/ 433388 w 1629187"/>
              <a:gd name="connsiteY14-1500" fmla="*/ 1885950 h 1893094"/>
              <a:gd name="connsiteX15-1501" fmla="*/ 261938 w 1629187"/>
              <a:gd name="connsiteY15-1502" fmla="*/ 1664494 h 1893094"/>
              <a:gd name="connsiteX16-1503" fmla="*/ 326231 w 1629187"/>
              <a:gd name="connsiteY16-1504" fmla="*/ 1581150 h 1893094"/>
              <a:gd name="connsiteX17-1505" fmla="*/ 414338 w 1629187"/>
              <a:gd name="connsiteY17-1506" fmla="*/ 1366837 h 1893094"/>
              <a:gd name="connsiteX18-1507" fmla="*/ 188119 w 1629187"/>
              <a:gd name="connsiteY18-1508" fmla="*/ 1404937 h 1893094"/>
              <a:gd name="connsiteX19-1509" fmla="*/ 116681 w 1629187"/>
              <a:gd name="connsiteY19-1510" fmla="*/ 1447800 h 1893094"/>
              <a:gd name="connsiteX20-1511" fmla="*/ 0 w 1629187"/>
              <a:gd name="connsiteY20-1512" fmla="*/ 1300162 h 1893094"/>
              <a:gd name="connsiteX0-1513" fmla="*/ 0 w 1629187"/>
              <a:gd name="connsiteY0-1514" fmla="*/ 1300162 h 1893094"/>
              <a:gd name="connsiteX1-1515" fmla="*/ 776288 w 1629187"/>
              <a:gd name="connsiteY1-1516" fmla="*/ 0 h 1893094"/>
              <a:gd name="connsiteX2-1517" fmla="*/ 1562100 w 1629187"/>
              <a:gd name="connsiteY2-1518" fmla="*/ 1304925 h 1893094"/>
              <a:gd name="connsiteX3-1519" fmla="*/ 1445419 w 1629187"/>
              <a:gd name="connsiteY3-1520" fmla="*/ 1466850 h 1893094"/>
              <a:gd name="connsiteX4-1521" fmla="*/ 1516856 w 1629187"/>
              <a:gd name="connsiteY4-1522" fmla="*/ 1557338 h 1893094"/>
              <a:gd name="connsiteX5-1523" fmla="*/ 1607344 w 1629187"/>
              <a:gd name="connsiteY5-1524" fmla="*/ 1726406 h 1893094"/>
              <a:gd name="connsiteX6-1525" fmla="*/ 1426369 w 1629187"/>
              <a:gd name="connsiteY6-1526" fmla="*/ 1678781 h 1893094"/>
              <a:gd name="connsiteX7-1527" fmla="*/ 1312069 w 1629187"/>
              <a:gd name="connsiteY7-1528" fmla="*/ 1640681 h 1893094"/>
              <a:gd name="connsiteX8-1529" fmla="*/ 1126331 w 1629187"/>
              <a:gd name="connsiteY8-1530" fmla="*/ 1893094 h 1893094"/>
              <a:gd name="connsiteX9-1531" fmla="*/ 909638 w 1629187"/>
              <a:gd name="connsiteY9-1532" fmla="*/ 1893094 h 1893094"/>
              <a:gd name="connsiteX10-1533" fmla="*/ 869156 w 1629187"/>
              <a:gd name="connsiteY10-1534" fmla="*/ 1826419 h 1893094"/>
              <a:gd name="connsiteX11-1535" fmla="*/ 769144 w 1629187"/>
              <a:gd name="connsiteY11-1536" fmla="*/ 1607344 h 1893094"/>
              <a:gd name="connsiteX12-1537" fmla="*/ 671513 w 1629187"/>
              <a:gd name="connsiteY12-1538" fmla="*/ 1797844 h 1893094"/>
              <a:gd name="connsiteX13-1539" fmla="*/ 661988 w 1629187"/>
              <a:gd name="connsiteY13-1540" fmla="*/ 1885950 h 1893094"/>
              <a:gd name="connsiteX14-1541" fmla="*/ 433388 w 1629187"/>
              <a:gd name="connsiteY14-1542" fmla="*/ 1885950 h 1893094"/>
              <a:gd name="connsiteX15-1543" fmla="*/ 261938 w 1629187"/>
              <a:gd name="connsiteY15-1544" fmla="*/ 1664494 h 1893094"/>
              <a:gd name="connsiteX16-1545" fmla="*/ 326231 w 1629187"/>
              <a:gd name="connsiteY16-1546" fmla="*/ 1581150 h 1893094"/>
              <a:gd name="connsiteX17-1547" fmla="*/ 414338 w 1629187"/>
              <a:gd name="connsiteY17-1548" fmla="*/ 1366837 h 1893094"/>
              <a:gd name="connsiteX18-1549" fmla="*/ 192881 w 1629187"/>
              <a:gd name="connsiteY18-1550" fmla="*/ 1412080 h 1893094"/>
              <a:gd name="connsiteX19-1551" fmla="*/ 116681 w 1629187"/>
              <a:gd name="connsiteY19-1552" fmla="*/ 1447800 h 1893094"/>
              <a:gd name="connsiteX20-1553" fmla="*/ 0 w 1629187"/>
              <a:gd name="connsiteY20-1554" fmla="*/ 1300162 h 1893094"/>
              <a:gd name="connsiteX0-1555" fmla="*/ 0 w 1629187"/>
              <a:gd name="connsiteY0-1556" fmla="*/ 1300162 h 1893094"/>
              <a:gd name="connsiteX1-1557" fmla="*/ 776288 w 1629187"/>
              <a:gd name="connsiteY1-1558" fmla="*/ 0 h 1893094"/>
              <a:gd name="connsiteX2-1559" fmla="*/ 1562100 w 1629187"/>
              <a:gd name="connsiteY2-1560" fmla="*/ 1304925 h 1893094"/>
              <a:gd name="connsiteX3-1561" fmla="*/ 1445419 w 1629187"/>
              <a:gd name="connsiteY3-1562" fmla="*/ 1466850 h 1893094"/>
              <a:gd name="connsiteX4-1563" fmla="*/ 1516856 w 1629187"/>
              <a:gd name="connsiteY4-1564" fmla="*/ 1557338 h 1893094"/>
              <a:gd name="connsiteX5-1565" fmla="*/ 1607344 w 1629187"/>
              <a:gd name="connsiteY5-1566" fmla="*/ 1726406 h 1893094"/>
              <a:gd name="connsiteX6-1567" fmla="*/ 1426369 w 1629187"/>
              <a:gd name="connsiteY6-1568" fmla="*/ 1678781 h 1893094"/>
              <a:gd name="connsiteX7-1569" fmla="*/ 1312069 w 1629187"/>
              <a:gd name="connsiteY7-1570" fmla="*/ 1640681 h 1893094"/>
              <a:gd name="connsiteX8-1571" fmla="*/ 1126331 w 1629187"/>
              <a:gd name="connsiteY8-1572" fmla="*/ 1893094 h 1893094"/>
              <a:gd name="connsiteX9-1573" fmla="*/ 909638 w 1629187"/>
              <a:gd name="connsiteY9-1574" fmla="*/ 1893094 h 1893094"/>
              <a:gd name="connsiteX10-1575" fmla="*/ 869156 w 1629187"/>
              <a:gd name="connsiteY10-1576" fmla="*/ 1826419 h 1893094"/>
              <a:gd name="connsiteX11-1577" fmla="*/ 769144 w 1629187"/>
              <a:gd name="connsiteY11-1578" fmla="*/ 1607344 h 1893094"/>
              <a:gd name="connsiteX12-1579" fmla="*/ 671513 w 1629187"/>
              <a:gd name="connsiteY12-1580" fmla="*/ 1797844 h 1893094"/>
              <a:gd name="connsiteX13-1581" fmla="*/ 661988 w 1629187"/>
              <a:gd name="connsiteY13-1582" fmla="*/ 1885950 h 1893094"/>
              <a:gd name="connsiteX14-1583" fmla="*/ 433388 w 1629187"/>
              <a:gd name="connsiteY14-1584" fmla="*/ 1885950 h 1893094"/>
              <a:gd name="connsiteX15-1585" fmla="*/ 261938 w 1629187"/>
              <a:gd name="connsiteY15-1586" fmla="*/ 1664494 h 1893094"/>
              <a:gd name="connsiteX16-1587" fmla="*/ 326231 w 1629187"/>
              <a:gd name="connsiteY16-1588" fmla="*/ 1581150 h 1893094"/>
              <a:gd name="connsiteX17-1589" fmla="*/ 407194 w 1629187"/>
              <a:gd name="connsiteY17-1590" fmla="*/ 1373981 h 1893094"/>
              <a:gd name="connsiteX18-1591" fmla="*/ 192881 w 1629187"/>
              <a:gd name="connsiteY18-1592" fmla="*/ 1412080 h 1893094"/>
              <a:gd name="connsiteX19-1593" fmla="*/ 116681 w 1629187"/>
              <a:gd name="connsiteY19-1594" fmla="*/ 1447800 h 1893094"/>
              <a:gd name="connsiteX20-1595" fmla="*/ 0 w 1629187"/>
              <a:gd name="connsiteY20-1596" fmla="*/ 1300162 h 1893094"/>
              <a:gd name="connsiteX0-1597" fmla="*/ 0 w 1629187"/>
              <a:gd name="connsiteY0-1598" fmla="*/ 1300162 h 1893094"/>
              <a:gd name="connsiteX1-1599" fmla="*/ 776288 w 1629187"/>
              <a:gd name="connsiteY1-1600" fmla="*/ 0 h 1893094"/>
              <a:gd name="connsiteX2-1601" fmla="*/ 1562100 w 1629187"/>
              <a:gd name="connsiteY2-1602" fmla="*/ 1304925 h 1893094"/>
              <a:gd name="connsiteX3-1603" fmla="*/ 1445419 w 1629187"/>
              <a:gd name="connsiteY3-1604" fmla="*/ 1466850 h 1893094"/>
              <a:gd name="connsiteX4-1605" fmla="*/ 1516856 w 1629187"/>
              <a:gd name="connsiteY4-1606" fmla="*/ 1557338 h 1893094"/>
              <a:gd name="connsiteX5-1607" fmla="*/ 1607344 w 1629187"/>
              <a:gd name="connsiteY5-1608" fmla="*/ 1726406 h 1893094"/>
              <a:gd name="connsiteX6-1609" fmla="*/ 1426369 w 1629187"/>
              <a:gd name="connsiteY6-1610" fmla="*/ 1678781 h 1893094"/>
              <a:gd name="connsiteX7-1611" fmla="*/ 1312069 w 1629187"/>
              <a:gd name="connsiteY7-1612" fmla="*/ 1640681 h 1893094"/>
              <a:gd name="connsiteX8-1613" fmla="*/ 1126331 w 1629187"/>
              <a:gd name="connsiteY8-1614" fmla="*/ 1893094 h 1893094"/>
              <a:gd name="connsiteX9-1615" fmla="*/ 909638 w 1629187"/>
              <a:gd name="connsiteY9-1616" fmla="*/ 1893094 h 1893094"/>
              <a:gd name="connsiteX10-1617" fmla="*/ 869156 w 1629187"/>
              <a:gd name="connsiteY10-1618" fmla="*/ 1826419 h 1893094"/>
              <a:gd name="connsiteX11-1619" fmla="*/ 769144 w 1629187"/>
              <a:gd name="connsiteY11-1620" fmla="*/ 1607344 h 1893094"/>
              <a:gd name="connsiteX12-1621" fmla="*/ 671513 w 1629187"/>
              <a:gd name="connsiteY12-1622" fmla="*/ 1797844 h 1893094"/>
              <a:gd name="connsiteX13-1623" fmla="*/ 661988 w 1629187"/>
              <a:gd name="connsiteY13-1624" fmla="*/ 1885950 h 1893094"/>
              <a:gd name="connsiteX14-1625" fmla="*/ 433388 w 1629187"/>
              <a:gd name="connsiteY14-1626" fmla="*/ 1885950 h 1893094"/>
              <a:gd name="connsiteX15-1627" fmla="*/ 261938 w 1629187"/>
              <a:gd name="connsiteY15-1628" fmla="*/ 1664494 h 1893094"/>
              <a:gd name="connsiteX16-1629" fmla="*/ 326231 w 1629187"/>
              <a:gd name="connsiteY16-1630" fmla="*/ 1581150 h 1893094"/>
              <a:gd name="connsiteX17-1631" fmla="*/ 407194 w 1629187"/>
              <a:gd name="connsiteY17-1632" fmla="*/ 1373981 h 1893094"/>
              <a:gd name="connsiteX18-1633" fmla="*/ 192881 w 1629187"/>
              <a:gd name="connsiteY18-1634" fmla="*/ 1412080 h 1893094"/>
              <a:gd name="connsiteX19-1635" fmla="*/ 116681 w 1629187"/>
              <a:gd name="connsiteY19-1636" fmla="*/ 1447800 h 1893094"/>
              <a:gd name="connsiteX20-1637" fmla="*/ 0 w 1629187"/>
              <a:gd name="connsiteY20-1638" fmla="*/ 1300162 h 1893094"/>
              <a:gd name="connsiteX0-1639" fmla="*/ 0 w 1629187"/>
              <a:gd name="connsiteY0-1640" fmla="*/ 1300162 h 1893094"/>
              <a:gd name="connsiteX1-1641" fmla="*/ 776288 w 1629187"/>
              <a:gd name="connsiteY1-1642" fmla="*/ 0 h 1893094"/>
              <a:gd name="connsiteX2-1643" fmla="*/ 1562100 w 1629187"/>
              <a:gd name="connsiteY2-1644" fmla="*/ 1304925 h 1893094"/>
              <a:gd name="connsiteX3-1645" fmla="*/ 1445419 w 1629187"/>
              <a:gd name="connsiteY3-1646" fmla="*/ 1466850 h 1893094"/>
              <a:gd name="connsiteX4-1647" fmla="*/ 1516856 w 1629187"/>
              <a:gd name="connsiteY4-1648" fmla="*/ 1557338 h 1893094"/>
              <a:gd name="connsiteX5-1649" fmla="*/ 1607344 w 1629187"/>
              <a:gd name="connsiteY5-1650" fmla="*/ 1726406 h 1893094"/>
              <a:gd name="connsiteX6-1651" fmla="*/ 1426369 w 1629187"/>
              <a:gd name="connsiteY6-1652" fmla="*/ 1678781 h 1893094"/>
              <a:gd name="connsiteX7-1653" fmla="*/ 1312069 w 1629187"/>
              <a:gd name="connsiteY7-1654" fmla="*/ 1640681 h 1893094"/>
              <a:gd name="connsiteX8-1655" fmla="*/ 1126331 w 1629187"/>
              <a:gd name="connsiteY8-1656" fmla="*/ 1893094 h 1893094"/>
              <a:gd name="connsiteX9-1657" fmla="*/ 909638 w 1629187"/>
              <a:gd name="connsiteY9-1658" fmla="*/ 1893094 h 1893094"/>
              <a:gd name="connsiteX10-1659" fmla="*/ 869156 w 1629187"/>
              <a:gd name="connsiteY10-1660" fmla="*/ 1826419 h 1893094"/>
              <a:gd name="connsiteX11-1661" fmla="*/ 769144 w 1629187"/>
              <a:gd name="connsiteY11-1662" fmla="*/ 1607344 h 1893094"/>
              <a:gd name="connsiteX12-1663" fmla="*/ 671513 w 1629187"/>
              <a:gd name="connsiteY12-1664" fmla="*/ 1797844 h 1893094"/>
              <a:gd name="connsiteX13-1665" fmla="*/ 661988 w 1629187"/>
              <a:gd name="connsiteY13-1666" fmla="*/ 1885950 h 1893094"/>
              <a:gd name="connsiteX14-1667" fmla="*/ 433388 w 1629187"/>
              <a:gd name="connsiteY14-1668" fmla="*/ 1885950 h 1893094"/>
              <a:gd name="connsiteX15-1669" fmla="*/ 261938 w 1629187"/>
              <a:gd name="connsiteY15-1670" fmla="*/ 1664494 h 1893094"/>
              <a:gd name="connsiteX16-1671" fmla="*/ 326231 w 1629187"/>
              <a:gd name="connsiteY16-1672" fmla="*/ 1581150 h 1893094"/>
              <a:gd name="connsiteX17-1673" fmla="*/ 407194 w 1629187"/>
              <a:gd name="connsiteY17-1674" fmla="*/ 1373981 h 1893094"/>
              <a:gd name="connsiteX18-1675" fmla="*/ 192881 w 1629187"/>
              <a:gd name="connsiteY18-1676" fmla="*/ 1412080 h 1893094"/>
              <a:gd name="connsiteX19-1677" fmla="*/ 116681 w 1629187"/>
              <a:gd name="connsiteY19-1678" fmla="*/ 1447800 h 1893094"/>
              <a:gd name="connsiteX20-1679" fmla="*/ 0 w 1629187"/>
              <a:gd name="connsiteY20-1680" fmla="*/ 1300162 h 1893094"/>
              <a:gd name="connsiteX0-1681" fmla="*/ 0 w 1629187"/>
              <a:gd name="connsiteY0-1682" fmla="*/ 1300162 h 1893094"/>
              <a:gd name="connsiteX1-1683" fmla="*/ 776288 w 1629187"/>
              <a:gd name="connsiteY1-1684" fmla="*/ 0 h 1893094"/>
              <a:gd name="connsiteX2-1685" fmla="*/ 1562100 w 1629187"/>
              <a:gd name="connsiteY2-1686" fmla="*/ 1304925 h 1893094"/>
              <a:gd name="connsiteX3-1687" fmla="*/ 1445419 w 1629187"/>
              <a:gd name="connsiteY3-1688" fmla="*/ 1466850 h 1893094"/>
              <a:gd name="connsiteX4-1689" fmla="*/ 1516856 w 1629187"/>
              <a:gd name="connsiteY4-1690" fmla="*/ 1557338 h 1893094"/>
              <a:gd name="connsiteX5-1691" fmla="*/ 1607344 w 1629187"/>
              <a:gd name="connsiteY5-1692" fmla="*/ 1726406 h 1893094"/>
              <a:gd name="connsiteX6-1693" fmla="*/ 1426369 w 1629187"/>
              <a:gd name="connsiteY6-1694" fmla="*/ 1678781 h 1893094"/>
              <a:gd name="connsiteX7-1695" fmla="*/ 1312069 w 1629187"/>
              <a:gd name="connsiteY7-1696" fmla="*/ 1640681 h 1893094"/>
              <a:gd name="connsiteX8-1697" fmla="*/ 1126331 w 1629187"/>
              <a:gd name="connsiteY8-1698" fmla="*/ 1893094 h 1893094"/>
              <a:gd name="connsiteX9-1699" fmla="*/ 909638 w 1629187"/>
              <a:gd name="connsiteY9-1700" fmla="*/ 1893094 h 1893094"/>
              <a:gd name="connsiteX10-1701" fmla="*/ 869156 w 1629187"/>
              <a:gd name="connsiteY10-1702" fmla="*/ 1826419 h 1893094"/>
              <a:gd name="connsiteX11-1703" fmla="*/ 769144 w 1629187"/>
              <a:gd name="connsiteY11-1704" fmla="*/ 1607344 h 1893094"/>
              <a:gd name="connsiteX12-1705" fmla="*/ 671513 w 1629187"/>
              <a:gd name="connsiteY12-1706" fmla="*/ 1797844 h 1893094"/>
              <a:gd name="connsiteX13-1707" fmla="*/ 661988 w 1629187"/>
              <a:gd name="connsiteY13-1708" fmla="*/ 1885950 h 1893094"/>
              <a:gd name="connsiteX14-1709" fmla="*/ 433388 w 1629187"/>
              <a:gd name="connsiteY14-1710" fmla="*/ 1885950 h 1893094"/>
              <a:gd name="connsiteX15-1711" fmla="*/ 261938 w 1629187"/>
              <a:gd name="connsiteY15-1712" fmla="*/ 1664494 h 1893094"/>
              <a:gd name="connsiteX16-1713" fmla="*/ 326231 w 1629187"/>
              <a:gd name="connsiteY16-1714" fmla="*/ 1581150 h 1893094"/>
              <a:gd name="connsiteX17-1715" fmla="*/ 407194 w 1629187"/>
              <a:gd name="connsiteY17-1716" fmla="*/ 1373981 h 1893094"/>
              <a:gd name="connsiteX18-1717" fmla="*/ 192881 w 1629187"/>
              <a:gd name="connsiteY18-1718" fmla="*/ 1412080 h 1893094"/>
              <a:gd name="connsiteX19-1719" fmla="*/ 116681 w 1629187"/>
              <a:gd name="connsiteY19-1720" fmla="*/ 1447800 h 1893094"/>
              <a:gd name="connsiteX20-1721" fmla="*/ 0 w 1629187"/>
              <a:gd name="connsiteY20-1722" fmla="*/ 1300162 h 1893094"/>
              <a:gd name="connsiteX0-1723" fmla="*/ 0 w 1629187"/>
              <a:gd name="connsiteY0-1724" fmla="*/ 1300162 h 1893094"/>
              <a:gd name="connsiteX1-1725" fmla="*/ 776288 w 1629187"/>
              <a:gd name="connsiteY1-1726" fmla="*/ 0 h 1893094"/>
              <a:gd name="connsiteX2-1727" fmla="*/ 1562100 w 1629187"/>
              <a:gd name="connsiteY2-1728" fmla="*/ 1304925 h 1893094"/>
              <a:gd name="connsiteX3-1729" fmla="*/ 1445419 w 1629187"/>
              <a:gd name="connsiteY3-1730" fmla="*/ 1466850 h 1893094"/>
              <a:gd name="connsiteX4-1731" fmla="*/ 1516856 w 1629187"/>
              <a:gd name="connsiteY4-1732" fmla="*/ 1557338 h 1893094"/>
              <a:gd name="connsiteX5-1733" fmla="*/ 1607344 w 1629187"/>
              <a:gd name="connsiteY5-1734" fmla="*/ 1726406 h 1893094"/>
              <a:gd name="connsiteX6-1735" fmla="*/ 1426369 w 1629187"/>
              <a:gd name="connsiteY6-1736" fmla="*/ 1678781 h 1893094"/>
              <a:gd name="connsiteX7-1737" fmla="*/ 1312069 w 1629187"/>
              <a:gd name="connsiteY7-1738" fmla="*/ 1640681 h 1893094"/>
              <a:gd name="connsiteX8-1739" fmla="*/ 1126331 w 1629187"/>
              <a:gd name="connsiteY8-1740" fmla="*/ 1893094 h 1893094"/>
              <a:gd name="connsiteX9-1741" fmla="*/ 909638 w 1629187"/>
              <a:gd name="connsiteY9-1742" fmla="*/ 1893094 h 1893094"/>
              <a:gd name="connsiteX10-1743" fmla="*/ 869156 w 1629187"/>
              <a:gd name="connsiteY10-1744" fmla="*/ 1826419 h 1893094"/>
              <a:gd name="connsiteX11-1745" fmla="*/ 769144 w 1629187"/>
              <a:gd name="connsiteY11-1746" fmla="*/ 1607344 h 1893094"/>
              <a:gd name="connsiteX12-1747" fmla="*/ 671513 w 1629187"/>
              <a:gd name="connsiteY12-1748" fmla="*/ 1797844 h 1893094"/>
              <a:gd name="connsiteX13-1749" fmla="*/ 661988 w 1629187"/>
              <a:gd name="connsiteY13-1750" fmla="*/ 1885950 h 1893094"/>
              <a:gd name="connsiteX14-1751" fmla="*/ 433388 w 1629187"/>
              <a:gd name="connsiteY14-1752" fmla="*/ 1885950 h 1893094"/>
              <a:gd name="connsiteX15-1753" fmla="*/ 261938 w 1629187"/>
              <a:gd name="connsiteY15-1754" fmla="*/ 1664494 h 1893094"/>
              <a:gd name="connsiteX16-1755" fmla="*/ 326231 w 1629187"/>
              <a:gd name="connsiteY16-1756" fmla="*/ 1581150 h 1893094"/>
              <a:gd name="connsiteX17-1757" fmla="*/ 407194 w 1629187"/>
              <a:gd name="connsiteY17-1758" fmla="*/ 1373981 h 1893094"/>
              <a:gd name="connsiteX18-1759" fmla="*/ 192881 w 1629187"/>
              <a:gd name="connsiteY18-1760" fmla="*/ 1412080 h 1893094"/>
              <a:gd name="connsiteX19-1761" fmla="*/ 116681 w 1629187"/>
              <a:gd name="connsiteY19-1762" fmla="*/ 1447800 h 1893094"/>
              <a:gd name="connsiteX20-1763" fmla="*/ 0 w 1629187"/>
              <a:gd name="connsiteY20-1764" fmla="*/ 1300162 h 1893094"/>
              <a:gd name="connsiteX0-1765" fmla="*/ 0 w 1629187"/>
              <a:gd name="connsiteY0-1766" fmla="*/ 1300162 h 1893094"/>
              <a:gd name="connsiteX1-1767" fmla="*/ 776288 w 1629187"/>
              <a:gd name="connsiteY1-1768" fmla="*/ 0 h 1893094"/>
              <a:gd name="connsiteX2-1769" fmla="*/ 1562100 w 1629187"/>
              <a:gd name="connsiteY2-1770" fmla="*/ 1304925 h 1893094"/>
              <a:gd name="connsiteX3-1771" fmla="*/ 1445419 w 1629187"/>
              <a:gd name="connsiteY3-1772" fmla="*/ 1466850 h 1893094"/>
              <a:gd name="connsiteX4-1773" fmla="*/ 1516856 w 1629187"/>
              <a:gd name="connsiteY4-1774" fmla="*/ 1557338 h 1893094"/>
              <a:gd name="connsiteX5-1775" fmla="*/ 1607344 w 1629187"/>
              <a:gd name="connsiteY5-1776" fmla="*/ 1726406 h 1893094"/>
              <a:gd name="connsiteX6-1777" fmla="*/ 1426369 w 1629187"/>
              <a:gd name="connsiteY6-1778" fmla="*/ 1678781 h 1893094"/>
              <a:gd name="connsiteX7-1779" fmla="*/ 1312069 w 1629187"/>
              <a:gd name="connsiteY7-1780" fmla="*/ 1640681 h 1893094"/>
              <a:gd name="connsiteX8-1781" fmla="*/ 1126331 w 1629187"/>
              <a:gd name="connsiteY8-1782" fmla="*/ 1893094 h 1893094"/>
              <a:gd name="connsiteX9-1783" fmla="*/ 909638 w 1629187"/>
              <a:gd name="connsiteY9-1784" fmla="*/ 1893094 h 1893094"/>
              <a:gd name="connsiteX10-1785" fmla="*/ 869156 w 1629187"/>
              <a:gd name="connsiteY10-1786" fmla="*/ 1826419 h 1893094"/>
              <a:gd name="connsiteX11-1787" fmla="*/ 769144 w 1629187"/>
              <a:gd name="connsiteY11-1788" fmla="*/ 1607344 h 1893094"/>
              <a:gd name="connsiteX12-1789" fmla="*/ 671513 w 1629187"/>
              <a:gd name="connsiteY12-1790" fmla="*/ 1797844 h 1893094"/>
              <a:gd name="connsiteX13-1791" fmla="*/ 661988 w 1629187"/>
              <a:gd name="connsiteY13-1792" fmla="*/ 1885950 h 1893094"/>
              <a:gd name="connsiteX14-1793" fmla="*/ 433388 w 1629187"/>
              <a:gd name="connsiteY14-1794" fmla="*/ 1885950 h 1893094"/>
              <a:gd name="connsiteX15-1795" fmla="*/ 261938 w 1629187"/>
              <a:gd name="connsiteY15-1796" fmla="*/ 1664494 h 1893094"/>
              <a:gd name="connsiteX16-1797" fmla="*/ 326231 w 1629187"/>
              <a:gd name="connsiteY16-1798" fmla="*/ 1581150 h 1893094"/>
              <a:gd name="connsiteX17-1799" fmla="*/ 407194 w 1629187"/>
              <a:gd name="connsiteY17-1800" fmla="*/ 1373981 h 1893094"/>
              <a:gd name="connsiteX18-1801" fmla="*/ 192881 w 1629187"/>
              <a:gd name="connsiteY18-1802" fmla="*/ 1412080 h 1893094"/>
              <a:gd name="connsiteX19-1803" fmla="*/ 111919 w 1629187"/>
              <a:gd name="connsiteY19-1804" fmla="*/ 1454944 h 1893094"/>
              <a:gd name="connsiteX20-1805" fmla="*/ 0 w 1629187"/>
              <a:gd name="connsiteY20-1806" fmla="*/ 1300162 h 1893094"/>
              <a:gd name="connsiteX0-1807" fmla="*/ 0 w 1629187"/>
              <a:gd name="connsiteY0-1808" fmla="*/ 1300162 h 1893094"/>
              <a:gd name="connsiteX1-1809" fmla="*/ 776288 w 1629187"/>
              <a:gd name="connsiteY1-1810" fmla="*/ 0 h 1893094"/>
              <a:gd name="connsiteX2-1811" fmla="*/ 1562100 w 1629187"/>
              <a:gd name="connsiteY2-1812" fmla="*/ 1304925 h 1893094"/>
              <a:gd name="connsiteX3-1813" fmla="*/ 1445419 w 1629187"/>
              <a:gd name="connsiteY3-1814" fmla="*/ 1466850 h 1893094"/>
              <a:gd name="connsiteX4-1815" fmla="*/ 1516856 w 1629187"/>
              <a:gd name="connsiteY4-1816" fmla="*/ 1557338 h 1893094"/>
              <a:gd name="connsiteX5-1817" fmla="*/ 1607344 w 1629187"/>
              <a:gd name="connsiteY5-1818" fmla="*/ 1726406 h 1893094"/>
              <a:gd name="connsiteX6-1819" fmla="*/ 1426369 w 1629187"/>
              <a:gd name="connsiteY6-1820" fmla="*/ 1678781 h 1893094"/>
              <a:gd name="connsiteX7-1821" fmla="*/ 1312069 w 1629187"/>
              <a:gd name="connsiteY7-1822" fmla="*/ 1640681 h 1893094"/>
              <a:gd name="connsiteX8-1823" fmla="*/ 1126331 w 1629187"/>
              <a:gd name="connsiteY8-1824" fmla="*/ 1893094 h 1893094"/>
              <a:gd name="connsiteX9-1825" fmla="*/ 909638 w 1629187"/>
              <a:gd name="connsiteY9-1826" fmla="*/ 1893094 h 1893094"/>
              <a:gd name="connsiteX10-1827" fmla="*/ 869156 w 1629187"/>
              <a:gd name="connsiteY10-1828" fmla="*/ 1826419 h 1893094"/>
              <a:gd name="connsiteX11-1829" fmla="*/ 769144 w 1629187"/>
              <a:gd name="connsiteY11-1830" fmla="*/ 1607344 h 1893094"/>
              <a:gd name="connsiteX12-1831" fmla="*/ 671513 w 1629187"/>
              <a:gd name="connsiteY12-1832" fmla="*/ 1797844 h 1893094"/>
              <a:gd name="connsiteX13-1833" fmla="*/ 661988 w 1629187"/>
              <a:gd name="connsiteY13-1834" fmla="*/ 1885950 h 1893094"/>
              <a:gd name="connsiteX14-1835" fmla="*/ 433388 w 1629187"/>
              <a:gd name="connsiteY14-1836" fmla="*/ 1885950 h 1893094"/>
              <a:gd name="connsiteX15-1837" fmla="*/ 261938 w 1629187"/>
              <a:gd name="connsiteY15-1838" fmla="*/ 1664494 h 1893094"/>
              <a:gd name="connsiteX16-1839" fmla="*/ 326231 w 1629187"/>
              <a:gd name="connsiteY16-1840" fmla="*/ 1581150 h 1893094"/>
              <a:gd name="connsiteX17-1841" fmla="*/ 407194 w 1629187"/>
              <a:gd name="connsiteY17-1842" fmla="*/ 1373981 h 1893094"/>
              <a:gd name="connsiteX18-1843" fmla="*/ 192881 w 1629187"/>
              <a:gd name="connsiteY18-1844" fmla="*/ 1412080 h 1893094"/>
              <a:gd name="connsiteX19-1845" fmla="*/ 111919 w 1629187"/>
              <a:gd name="connsiteY19-1846" fmla="*/ 1454944 h 1893094"/>
              <a:gd name="connsiteX20-1847" fmla="*/ 0 w 1629187"/>
              <a:gd name="connsiteY20-1848" fmla="*/ 1300162 h 1893094"/>
              <a:gd name="connsiteX0-1849" fmla="*/ 0 w 1629187"/>
              <a:gd name="connsiteY0-1850" fmla="*/ 1300162 h 1893094"/>
              <a:gd name="connsiteX1-1851" fmla="*/ 776288 w 1629187"/>
              <a:gd name="connsiteY1-1852" fmla="*/ 0 h 1893094"/>
              <a:gd name="connsiteX2-1853" fmla="*/ 1562100 w 1629187"/>
              <a:gd name="connsiteY2-1854" fmla="*/ 1304925 h 1893094"/>
              <a:gd name="connsiteX3-1855" fmla="*/ 1445419 w 1629187"/>
              <a:gd name="connsiteY3-1856" fmla="*/ 1466850 h 1893094"/>
              <a:gd name="connsiteX4-1857" fmla="*/ 1516856 w 1629187"/>
              <a:gd name="connsiteY4-1858" fmla="*/ 1557338 h 1893094"/>
              <a:gd name="connsiteX5-1859" fmla="*/ 1607344 w 1629187"/>
              <a:gd name="connsiteY5-1860" fmla="*/ 1726406 h 1893094"/>
              <a:gd name="connsiteX6-1861" fmla="*/ 1426369 w 1629187"/>
              <a:gd name="connsiteY6-1862" fmla="*/ 1678781 h 1893094"/>
              <a:gd name="connsiteX7-1863" fmla="*/ 1312069 w 1629187"/>
              <a:gd name="connsiteY7-1864" fmla="*/ 1640681 h 1893094"/>
              <a:gd name="connsiteX8-1865" fmla="*/ 1126331 w 1629187"/>
              <a:gd name="connsiteY8-1866" fmla="*/ 1893094 h 1893094"/>
              <a:gd name="connsiteX9-1867" fmla="*/ 909638 w 1629187"/>
              <a:gd name="connsiteY9-1868" fmla="*/ 1893094 h 1893094"/>
              <a:gd name="connsiteX10-1869" fmla="*/ 869156 w 1629187"/>
              <a:gd name="connsiteY10-1870" fmla="*/ 1826419 h 1893094"/>
              <a:gd name="connsiteX11-1871" fmla="*/ 769144 w 1629187"/>
              <a:gd name="connsiteY11-1872" fmla="*/ 1607344 h 1893094"/>
              <a:gd name="connsiteX12-1873" fmla="*/ 671513 w 1629187"/>
              <a:gd name="connsiteY12-1874" fmla="*/ 1797844 h 1893094"/>
              <a:gd name="connsiteX13-1875" fmla="*/ 661988 w 1629187"/>
              <a:gd name="connsiteY13-1876" fmla="*/ 1885950 h 1893094"/>
              <a:gd name="connsiteX14-1877" fmla="*/ 433388 w 1629187"/>
              <a:gd name="connsiteY14-1878" fmla="*/ 1885950 h 1893094"/>
              <a:gd name="connsiteX15-1879" fmla="*/ 261938 w 1629187"/>
              <a:gd name="connsiteY15-1880" fmla="*/ 1664494 h 1893094"/>
              <a:gd name="connsiteX16-1881" fmla="*/ 326231 w 1629187"/>
              <a:gd name="connsiteY16-1882" fmla="*/ 1581150 h 1893094"/>
              <a:gd name="connsiteX17-1883" fmla="*/ 407194 w 1629187"/>
              <a:gd name="connsiteY17-1884" fmla="*/ 1373981 h 1893094"/>
              <a:gd name="connsiteX18-1885" fmla="*/ 192881 w 1629187"/>
              <a:gd name="connsiteY18-1886" fmla="*/ 1412080 h 1893094"/>
              <a:gd name="connsiteX19-1887" fmla="*/ 111919 w 1629187"/>
              <a:gd name="connsiteY19-1888" fmla="*/ 1454944 h 1893094"/>
              <a:gd name="connsiteX20-1889" fmla="*/ 0 w 1629187"/>
              <a:gd name="connsiteY20-1890" fmla="*/ 1300162 h 1893094"/>
              <a:gd name="connsiteX0-1891" fmla="*/ 0 w 1629187"/>
              <a:gd name="connsiteY0-1892" fmla="*/ 1300162 h 1893094"/>
              <a:gd name="connsiteX1-1893" fmla="*/ 776288 w 1629187"/>
              <a:gd name="connsiteY1-1894" fmla="*/ 0 h 1893094"/>
              <a:gd name="connsiteX2-1895" fmla="*/ 1562100 w 1629187"/>
              <a:gd name="connsiteY2-1896" fmla="*/ 1304925 h 1893094"/>
              <a:gd name="connsiteX3-1897" fmla="*/ 1445419 w 1629187"/>
              <a:gd name="connsiteY3-1898" fmla="*/ 1466850 h 1893094"/>
              <a:gd name="connsiteX4-1899" fmla="*/ 1516856 w 1629187"/>
              <a:gd name="connsiteY4-1900" fmla="*/ 1557338 h 1893094"/>
              <a:gd name="connsiteX5-1901" fmla="*/ 1607344 w 1629187"/>
              <a:gd name="connsiteY5-1902" fmla="*/ 1726406 h 1893094"/>
              <a:gd name="connsiteX6-1903" fmla="*/ 1426369 w 1629187"/>
              <a:gd name="connsiteY6-1904" fmla="*/ 1678781 h 1893094"/>
              <a:gd name="connsiteX7-1905" fmla="*/ 1312069 w 1629187"/>
              <a:gd name="connsiteY7-1906" fmla="*/ 1640681 h 1893094"/>
              <a:gd name="connsiteX8-1907" fmla="*/ 1126331 w 1629187"/>
              <a:gd name="connsiteY8-1908" fmla="*/ 1893094 h 1893094"/>
              <a:gd name="connsiteX9-1909" fmla="*/ 909638 w 1629187"/>
              <a:gd name="connsiteY9-1910" fmla="*/ 1893094 h 1893094"/>
              <a:gd name="connsiteX10-1911" fmla="*/ 869156 w 1629187"/>
              <a:gd name="connsiteY10-1912" fmla="*/ 1826419 h 1893094"/>
              <a:gd name="connsiteX11-1913" fmla="*/ 769144 w 1629187"/>
              <a:gd name="connsiteY11-1914" fmla="*/ 1607344 h 1893094"/>
              <a:gd name="connsiteX12-1915" fmla="*/ 671513 w 1629187"/>
              <a:gd name="connsiteY12-1916" fmla="*/ 1797844 h 1893094"/>
              <a:gd name="connsiteX13-1917" fmla="*/ 661988 w 1629187"/>
              <a:gd name="connsiteY13-1918" fmla="*/ 1885950 h 1893094"/>
              <a:gd name="connsiteX14-1919" fmla="*/ 433388 w 1629187"/>
              <a:gd name="connsiteY14-1920" fmla="*/ 1885950 h 1893094"/>
              <a:gd name="connsiteX15-1921" fmla="*/ 261938 w 1629187"/>
              <a:gd name="connsiteY15-1922" fmla="*/ 1664494 h 1893094"/>
              <a:gd name="connsiteX16-1923" fmla="*/ 326231 w 1629187"/>
              <a:gd name="connsiteY16-1924" fmla="*/ 1581150 h 1893094"/>
              <a:gd name="connsiteX17-1925" fmla="*/ 407194 w 1629187"/>
              <a:gd name="connsiteY17-1926" fmla="*/ 1373981 h 1893094"/>
              <a:gd name="connsiteX18-1927" fmla="*/ 192881 w 1629187"/>
              <a:gd name="connsiteY18-1928" fmla="*/ 1412080 h 1893094"/>
              <a:gd name="connsiteX19-1929" fmla="*/ 111919 w 1629187"/>
              <a:gd name="connsiteY19-1930" fmla="*/ 1454944 h 1893094"/>
              <a:gd name="connsiteX20-1931" fmla="*/ 0 w 1629187"/>
              <a:gd name="connsiteY20-1932" fmla="*/ 1300162 h 18930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1629187" h="1893094">
                <a:moveTo>
                  <a:pt x="0" y="1300162"/>
                </a:moveTo>
                <a:lnTo>
                  <a:pt x="776288" y="0"/>
                </a:lnTo>
                <a:lnTo>
                  <a:pt x="1562100" y="1304925"/>
                </a:lnTo>
                <a:lnTo>
                  <a:pt x="1445419" y="1466850"/>
                </a:lnTo>
                <a:cubicBezTo>
                  <a:pt x="1417638" y="1508124"/>
                  <a:pt x="1463674" y="1563688"/>
                  <a:pt x="1516856" y="1557338"/>
                </a:cubicBezTo>
                <a:cubicBezTo>
                  <a:pt x="1615282" y="1551781"/>
                  <a:pt x="1658938" y="1667669"/>
                  <a:pt x="1607344" y="1726406"/>
                </a:cubicBezTo>
                <a:cubicBezTo>
                  <a:pt x="1550194" y="1785937"/>
                  <a:pt x="1438275" y="1769268"/>
                  <a:pt x="1426369" y="1678781"/>
                </a:cubicBezTo>
                <a:cubicBezTo>
                  <a:pt x="1423194" y="1634331"/>
                  <a:pt x="1339057" y="1604168"/>
                  <a:pt x="1312069" y="1640681"/>
                </a:cubicBezTo>
                <a:lnTo>
                  <a:pt x="1126331" y="1893094"/>
                </a:lnTo>
                <a:lnTo>
                  <a:pt x="909638" y="1893094"/>
                </a:lnTo>
                <a:cubicBezTo>
                  <a:pt x="865187" y="1892300"/>
                  <a:pt x="832644" y="1877220"/>
                  <a:pt x="869156" y="1826419"/>
                </a:cubicBezTo>
                <a:cubicBezTo>
                  <a:pt x="931069" y="1746251"/>
                  <a:pt x="900112" y="1608931"/>
                  <a:pt x="769144" y="1607344"/>
                </a:cubicBezTo>
                <a:cubicBezTo>
                  <a:pt x="667544" y="1611313"/>
                  <a:pt x="630238" y="1734344"/>
                  <a:pt x="671513" y="1797844"/>
                </a:cubicBezTo>
                <a:cubicBezTo>
                  <a:pt x="706438" y="1843881"/>
                  <a:pt x="710407" y="1887537"/>
                  <a:pt x="661988" y="1885950"/>
                </a:cubicBezTo>
                <a:lnTo>
                  <a:pt x="433388" y="1885950"/>
                </a:lnTo>
                <a:lnTo>
                  <a:pt x="261938" y="1664494"/>
                </a:lnTo>
                <a:cubicBezTo>
                  <a:pt x="216694" y="1598613"/>
                  <a:pt x="271463" y="1573212"/>
                  <a:pt x="326231" y="1581150"/>
                </a:cubicBezTo>
                <a:cubicBezTo>
                  <a:pt x="379413" y="1588293"/>
                  <a:pt x="492125" y="1476375"/>
                  <a:pt x="407194" y="1373981"/>
                </a:cubicBezTo>
                <a:cubicBezTo>
                  <a:pt x="329406" y="1296193"/>
                  <a:pt x="206375" y="1339849"/>
                  <a:pt x="192881" y="1412080"/>
                </a:cubicBezTo>
                <a:cubicBezTo>
                  <a:pt x="179387" y="1476374"/>
                  <a:pt x="134938" y="1488280"/>
                  <a:pt x="111919" y="1454944"/>
                </a:cubicBezTo>
                <a:lnTo>
                  <a:pt x="0" y="1300162"/>
                </a:lnTo>
                <a:close/>
              </a:path>
            </a:pathLst>
          </a:custGeom>
          <a:solidFill>
            <a:srgbClr val="0CA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9"/>
          <p:cNvSpPr>
            <a:spLocks noChangeArrowheads="1"/>
          </p:cNvSpPr>
          <p:nvPr/>
        </p:nvSpPr>
        <p:spPr bwMode="auto">
          <a:xfrm>
            <a:off x="3664813" y="2271730"/>
            <a:ext cx="5826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400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2" name="组合 12"/>
          <p:cNvGrpSpPr/>
          <p:nvPr/>
        </p:nvGrpSpPr>
        <p:grpSpPr>
          <a:xfrm>
            <a:off x="4343056" y="2741277"/>
            <a:ext cx="1633230" cy="1405551"/>
            <a:chOff x="6468735" y="3349909"/>
            <a:chExt cx="1633230" cy="1405549"/>
          </a:xfrm>
          <a:solidFill>
            <a:srgbClr val="0CAF71"/>
          </a:solidFill>
        </p:grpSpPr>
        <p:sp>
          <p:nvSpPr>
            <p:cNvPr id="33" name="任意多边形 32"/>
            <p:cNvSpPr/>
            <p:nvPr/>
          </p:nvSpPr>
          <p:spPr>
            <a:xfrm rot="4297007">
              <a:off x="6582575" y="3236068"/>
              <a:ext cx="1405549" cy="1633230"/>
            </a:xfrm>
            <a:custGeom>
              <a:avLst/>
              <a:gdLst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-1" fmla="*/ 0 w 1600200"/>
                <a:gd name="connsiteY0-2" fmla="*/ 1300162 h 1893094"/>
                <a:gd name="connsiteX1-3" fmla="*/ 776288 w 1600200"/>
                <a:gd name="connsiteY1-4" fmla="*/ 0 h 1893094"/>
                <a:gd name="connsiteX2-5" fmla="*/ 1562100 w 1600200"/>
                <a:gd name="connsiteY2-6" fmla="*/ 1304925 h 1893094"/>
                <a:gd name="connsiteX3-7" fmla="*/ 1445419 w 1600200"/>
                <a:gd name="connsiteY3-8" fmla="*/ 1466850 h 1893094"/>
                <a:gd name="connsiteX4-9" fmla="*/ 1504950 w 1600200"/>
                <a:gd name="connsiteY4-10" fmla="*/ 1569244 h 1893094"/>
                <a:gd name="connsiteX5-11" fmla="*/ 1600200 w 1600200"/>
                <a:gd name="connsiteY5-12" fmla="*/ 1724025 h 1893094"/>
                <a:gd name="connsiteX6-13" fmla="*/ 1428750 w 1600200"/>
                <a:gd name="connsiteY6-14" fmla="*/ 1674019 h 1893094"/>
                <a:gd name="connsiteX7-15" fmla="*/ 1304925 w 1600200"/>
                <a:gd name="connsiteY7-16" fmla="*/ 1633537 h 1893094"/>
                <a:gd name="connsiteX8-17" fmla="*/ 1126331 w 1600200"/>
                <a:gd name="connsiteY8-18" fmla="*/ 1893094 h 1893094"/>
                <a:gd name="connsiteX9-19" fmla="*/ 909638 w 1600200"/>
                <a:gd name="connsiteY9-20" fmla="*/ 1893094 h 1893094"/>
                <a:gd name="connsiteX10-21" fmla="*/ 869156 w 1600200"/>
                <a:gd name="connsiteY10-22" fmla="*/ 1826419 h 1893094"/>
                <a:gd name="connsiteX11-23" fmla="*/ 769144 w 1600200"/>
                <a:gd name="connsiteY11-24" fmla="*/ 1607344 h 1893094"/>
                <a:gd name="connsiteX12-25" fmla="*/ 671513 w 1600200"/>
                <a:gd name="connsiteY12-26" fmla="*/ 1797844 h 1893094"/>
                <a:gd name="connsiteX13-27" fmla="*/ 661988 w 1600200"/>
                <a:gd name="connsiteY13-28" fmla="*/ 1885950 h 1893094"/>
                <a:gd name="connsiteX14-29" fmla="*/ 433388 w 1600200"/>
                <a:gd name="connsiteY14-30" fmla="*/ 1885950 h 1893094"/>
                <a:gd name="connsiteX15-31" fmla="*/ 261938 w 1600200"/>
                <a:gd name="connsiteY15-32" fmla="*/ 1664494 h 1893094"/>
                <a:gd name="connsiteX16-33" fmla="*/ 326231 w 1600200"/>
                <a:gd name="connsiteY16-34" fmla="*/ 1581150 h 1893094"/>
                <a:gd name="connsiteX17-35" fmla="*/ 414338 w 1600200"/>
                <a:gd name="connsiteY17-36" fmla="*/ 1366837 h 1893094"/>
                <a:gd name="connsiteX18-37" fmla="*/ 188119 w 1600200"/>
                <a:gd name="connsiteY18-38" fmla="*/ 1404937 h 1893094"/>
                <a:gd name="connsiteX19-39" fmla="*/ 116681 w 1600200"/>
                <a:gd name="connsiteY19-40" fmla="*/ 1447800 h 1893094"/>
                <a:gd name="connsiteX20-41" fmla="*/ 0 w 1600200"/>
                <a:gd name="connsiteY20-42" fmla="*/ 1300162 h 1893094"/>
                <a:gd name="connsiteX0-43" fmla="*/ 0 w 1600200"/>
                <a:gd name="connsiteY0-44" fmla="*/ 1300162 h 1893094"/>
                <a:gd name="connsiteX1-45" fmla="*/ 776288 w 1600200"/>
                <a:gd name="connsiteY1-46" fmla="*/ 0 h 1893094"/>
                <a:gd name="connsiteX2-47" fmla="*/ 1562100 w 1600200"/>
                <a:gd name="connsiteY2-48" fmla="*/ 1304925 h 1893094"/>
                <a:gd name="connsiteX3-49" fmla="*/ 1445419 w 1600200"/>
                <a:gd name="connsiteY3-50" fmla="*/ 1466850 h 1893094"/>
                <a:gd name="connsiteX4-51" fmla="*/ 1504950 w 1600200"/>
                <a:gd name="connsiteY4-52" fmla="*/ 1569244 h 1893094"/>
                <a:gd name="connsiteX5-53" fmla="*/ 1600200 w 1600200"/>
                <a:gd name="connsiteY5-54" fmla="*/ 1724025 h 1893094"/>
                <a:gd name="connsiteX6-55" fmla="*/ 1428750 w 1600200"/>
                <a:gd name="connsiteY6-56" fmla="*/ 1674019 h 1893094"/>
                <a:gd name="connsiteX7-57" fmla="*/ 1304925 w 1600200"/>
                <a:gd name="connsiteY7-58" fmla="*/ 1633537 h 1893094"/>
                <a:gd name="connsiteX8-59" fmla="*/ 1126331 w 1600200"/>
                <a:gd name="connsiteY8-60" fmla="*/ 1893094 h 1893094"/>
                <a:gd name="connsiteX9-61" fmla="*/ 909638 w 1600200"/>
                <a:gd name="connsiteY9-62" fmla="*/ 1893094 h 1893094"/>
                <a:gd name="connsiteX10-63" fmla="*/ 869156 w 1600200"/>
                <a:gd name="connsiteY10-64" fmla="*/ 1826419 h 1893094"/>
                <a:gd name="connsiteX11-65" fmla="*/ 769144 w 1600200"/>
                <a:gd name="connsiteY11-66" fmla="*/ 1607344 h 1893094"/>
                <a:gd name="connsiteX12-67" fmla="*/ 671513 w 1600200"/>
                <a:gd name="connsiteY12-68" fmla="*/ 1797844 h 1893094"/>
                <a:gd name="connsiteX13-69" fmla="*/ 661988 w 1600200"/>
                <a:gd name="connsiteY13-70" fmla="*/ 1885950 h 1893094"/>
                <a:gd name="connsiteX14-71" fmla="*/ 433388 w 1600200"/>
                <a:gd name="connsiteY14-72" fmla="*/ 1885950 h 1893094"/>
                <a:gd name="connsiteX15-73" fmla="*/ 261938 w 1600200"/>
                <a:gd name="connsiteY15-74" fmla="*/ 1664494 h 1893094"/>
                <a:gd name="connsiteX16-75" fmla="*/ 326231 w 1600200"/>
                <a:gd name="connsiteY16-76" fmla="*/ 1581150 h 1893094"/>
                <a:gd name="connsiteX17-77" fmla="*/ 414338 w 1600200"/>
                <a:gd name="connsiteY17-78" fmla="*/ 1366837 h 1893094"/>
                <a:gd name="connsiteX18-79" fmla="*/ 188119 w 1600200"/>
                <a:gd name="connsiteY18-80" fmla="*/ 1404937 h 1893094"/>
                <a:gd name="connsiteX19-81" fmla="*/ 116681 w 1600200"/>
                <a:gd name="connsiteY19-82" fmla="*/ 1447800 h 1893094"/>
                <a:gd name="connsiteX20-83" fmla="*/ 0 w 1600200"/>
                <a:gd name="connsiteY20-84" fmla="*/ 1300162 h 1893094"/>
                <a:gd name="connsiteX0-85" fmla="*/ 0 w 1600200"/>
                <a:gd name="connsiteY0-86" fmla="*/ 1300162 h 1893094"/>
                <a:gd name="connsiteX1-87" fmla="*/ 776288 w 1600200"/>
                <a:gd name="connsiteY1-88" fmla="*/ 0 h 1893094"/>
                <a:gd name="connsiteX2-89" fmla="*/ 1562100 w 1600200"/>
                <a:gd name="connsiteY2-90" fmla="*/ 1304925 h 1893094"/>
                <a:gd name="connsiteX3-91" fmla="*/ 1445419 w 1600200"/>
                <a:gd name="connsiteY3-92" fmla="*/ 1466850 h 1893094"/>
                <a:gd name="connsiteX4-93" fmla="*/ 1512094 w 1600200"/>
                <a:gd name="connsiteY4-94" fmla="*/ 1569244 h 1893094"/>
                <a:gd name="connsiteX5-95" fmla="*/ 1600200 w 1600200"/>
                <a:gd name="connsiteY5-96" fmla="*/ 1724025 h 1893094"/>
                <a:gd name="connsiteX6-97" fmla="*/ 1428750 w 1600200"/>
                <a:gd name="connsiteY6-98" fmla="*/ 1674019 h 1893094"/>
                <a:gd name="connsiteX7-99" fmla="*/ 1304925 w 1600200"/>
                <a:gd name="connsiteY7-100" fmla="*/ 1633537 h 1893094"/>
                <a:gd name="connsiteX8-101" fmla="*/ 1126331 w 1600200"/>
                <a:gd name="connsiteY8-102" fmla="*/ 1893094 h 1893094"/>
                <a:gd name="connsiteX9-103" fmla="*/ 909638 w 1600200"/>
                <a:gd name="connsiteY9-104" fmla="*/ 1893094 h 1893094"/>
                <a:gd name="connsiteX10-105" fmla="*/ 869156 w 1600200"/>
                <a:gd name="connsiteY10-106" fmla="*/ 1826419 h 1893094"/>
                <a:gd name="connsiteX11-107" fmla="*/ 769144 w 1600200"/>
                <a:gd name="connsiteY11-108" fmla="*/ 1607344 h 1893094"/>
                <a:gd name="connsiteX12-109" fmla="*/ 671513 w 1600200"/>
                <a:gd name="connsiteY12-110" fmla="*/ 1797844 h 1893094"/>
                <a:gd name="connsiteX13-111" fmla="*/ 661988 w 1600200"/>
                <a:gd name="connsiteY13-112" fmla="*/ 1885950 h 1893094"/>
                <a:gd name="connsiteX14-113" fmla="*/ 433388 w 1600200"/>
                <a:gd name="connsiteY14-114" fmla="*/ 1885950 h 1893094"/>
                <a:gd name="connsiteX15-115" fmla="*/ 261938 w 1600200"/>
                <a:gd name="connsiteY15-116" fmla="*/ 1664494 h 1893094"/>
                <a:gd name="connsiteX16-117" fmla="*/ 326231 w 1600200"/>
                <a:gd name="connsiteY16-118" fmla="*/ 1581150 h 1893094"/>
                <a:gd name="connsiteX17-119" fmla="*/ 414338 w 1600200"/>
                <a:gd name="connsiteY17-120" fmla="*/ 1366837 h 1893094"/>
                <a:gd name="connsiteX18-121" fmla="*/ 188119 w 1600200"/>
                <a:gd name="connsiteY18-122" fmla="*/ 1404937 h 1893094"/>
                <a:gd name="connsiteX19-123" fmla="*/ 116681 w 1600200"/>
                <a:gd name="connsiteY19-124" fmla="*/ 1447800 h 1893094"/>
                <a:gd name="connsiteX20-125" fmla="*/ 0 w 1600200"/>
                <a:gd name="connsiteY20-126" fmla="*/ 1300162 h 1893094"/>
                <a:gd name="connsiteX0-127" fmla="*/ 0 w 1600200"/>
                <a:gd name="connsiteY0-128" fmla="*/ 1300162 h 1893094"/>
                <a:gd name="connsiteX1-129" fmla="*/ 776288 w 1600200"/>
                <a:gd name="connsiteY1-130" fmla="*/ 0 h 1893094"/>
                <a:gd name="connsiteX2-131" fmla="*/ 1562100 w 1600200"/>
                <a:gd name="connsiteY2-132" fmla="*/ 1304925 h 1893094"/>
                <a:gd name="connsiteX3-133" fmla="*/ 1445419 w 1600200"/>
                <a:gd name="connsiteY3-134" fmla="*/ 1466850 h 1893094"/>
                <a:gd name="connsiteX4-135" fmla="*/ 1512094 w 1600200"/>
                <a:gd name="connsiteY4-136" fmla="*/ 1569244 h 1893094"/>
                <a:gd name="connsiteX5-137" fmla="*/ 1600200 w 1600200"/>
                <a:gd name="connsiteY5-138" fmla="*/ 1724025 h 1893094"/>
                <a:gd name="connsiteX6-139" fmla="*/ 1428750 w 1600200"/>
                <a:gd name="connsiteY6-140" fmla="*/ 1674019 h 1893094"/>
                <a:gd name="connsiteX7-141" fmla="*/ 1304925 w 1600200"/>
                <a:gd name="connsiteY7-142" fmla="*/ 1633537 h 1893094"/>
                <a:gd name="connsiteX8-143" fmla="*/ 1126331 w 1600200"/>
                <a:gd name="connsiteY8-144" fmla="*/ 1893094 h 1893094"/>
                <a:gd name="connsiteX9-145" fmla="*/ 909638 w 1600200"/>
                <a:gd name="connsiteY9-146" fmla="*/ 1893094 h 1893094"/>
                <a:gd name="connsiteX10-147" fmla="*/ 869156 w 1600200"/>
                <a:gd name="connsiteY10-148" fmla="*/ 1826419 h 1893094"/>
                <a:gd name="connsiteX11-149" fmla="*/ 769144 w 1600200"/>
                <a:gd name="connsiteY11-150" fmla="*/ 1607344 h 1893094"/>
                <a:gd name="connsiteX12-151" fmla="*/ 671513 w 1600200"/>
                <a:gd name="connsiteY12-152" fmla="*/ 1797844 h 1893094"/>
                <a:gd name="connsiteX13-153" fmla="*/ 661988 w 1600200"/>
                <a:gd name="connsiteY13-154" fmla="*/ 1885950 h 1893094"/>
                <a:gd name="connsiteX14-155" fmla="*/ 433388 w 1600200"/>
                <a:gd name="connsiteY14-156" fmla="*/ 1885950 h 1893094"/>
                <a:gd name="connsiteX15-157" fmla="*/ 261938 w 1600200"/>
                <a:gd name="connsiteY15-158" fmla="*/ 1664494 h 1893094"/>
                <a:gd name="connsiteX16-159" fmla="*/ 326231 w 1600200"/>
                <a:gd name="connsiteY16-160" fmla="*/ 1581150 h 1893094"/>
                <a:gd name="connsiteX17-161" fmla="*/ 414338 w 1600200"/>
                <a:gd name="connsiteY17-162" fmla="*/ 1366837 h 1893094"/>
                <a:gd name="connsiteX18-163" fmla="*/ 188119 w 1600200"/>
                <a:gd name="connsiteY18-164" fmla="*/ 1404937 h 1893094"/>
                <a:gd name="connsiteX19-165" fmla="*/ 116681 w 1600200"/>
                <a:gd name="connsiteY19-166" fmla="*/ 1447800 h 1893094"/>
                <a:gd name="connsiteX20-167" fmla="*/ 0 w 1600200"/>
                <a:gd name="connsiteY20-168" fmla="*/ 1300162 h 1893094"/>
                <a:gd name="connsiteX0-169" fmla="*/ 0 w 1600200"/>
                <a:gd name="connsiteY0-170" fmla="*/ 1300162 h 1893094"/>
                <a:gd name="connsiteX1-171" fmla="*/ 776288 w 1600200"/>
                <a:gd name="connsiteY1-172" fmla="*/ 0 h 1893094"/>
                <a:gd name="connsiteX2-173" fmla="*/ 1562100 w 1600200"/>
                <a:gd name="connsiteY2-174" fmla="*/ 1304925 h 1893094"/>
                <a:gd name="connsiteX3-175" fmla="*/ 1445419 w 1600200"/>
                <a:gd name="connsiteY3-176" fmla="*/ 1466850 h 1893094"/>
                <a:gd name="connsiteX4-177" fmla="*/ 1512094 w 1600200"/>
                <a:gd name="connsiteY4-178" fmla="*/ 1569244 h 1893094"/>
                <a:gd name="connsiteX5-179" fmla="*/ 1600200 w 1600200"/>
                <a:gd name="connsiteY5-180" fmla="*/ 1724025 h 1893094"/>
                <a:gd name="connsiteX6-181" fmla="*/ 1428750 w 1600200"/>
                <a:gd name="connsiteY6-182" fmla="*/ 1674019 h 1893094"/>
                <a:gd name="connsiteX7-183" fmla="*/ 1304925 w 1600200"/>
                <a:gd name="connsiteY7-184" fmla="*/ 1633537 h 1893094"/>
                <a:gd name="connsiteX8-185" fmla="*/ 1126331 w 1600200"/>
                <a:gd name="connsiteY8-186" fmla="*/ 1893094 h 1893094"/>
                <a:gd name="connsiteX9-187" fmla="*/ 909638 w 1600200"/>
                <a:gd name="connsiteY9-188" fmla="*/ 1893094 h 1893094"/>
                <a:gd name="connsiteX10-189" fmla="*/ 869156 w 1600200"/>
                <a:gd name="connsiteY10-190" fmla="*/ 1826419 h 1893094"/>
                <a:gd name="connsiteX11-191" fmla="*/ 769144 w 1600200"/>
                <a:gd name="connsiteY11-192" fmla="*/ 1607344 h 1893094"/>
                <a:gd name="connsiteX12-193" fmla="*/ 671513 w 1600200"/>
                <a:gd name="connsiteY12-194" fmla="*/ 1797844 h 1893094"/>
                <a:gd name="connsiteX13-195" fmla="*/ 661988 w 1600200"/>
                <a:gd name="connsiteY13-196" fmla="*/ 1885950 h 1893094"/>
                <a:gd name="connsiteX14-197" fmla="*/ 433388 w 1600200"/>
                <a:gd name="connsiteY14-198" fmla="*/ 1885950 h 1893094"/>
                <a:gd name="connsiteX15-199" fmla="*/ 261938 w 1600200"/>
                <a:gd name="connsiteY15-200" fmla="*/ 1664494 h 1893094"/>
                <a:gd name="connsiteX16-201" fmla="*/ 326231 w 1600200"/>
                <a:gd name="connsiteY16-202" fmla="*/ 1581150 h 1893094"/>
                <a:gd name="connsiteX17-203" fmla="*/ 414338 w 1600200"/>
                <a:gd name="connsiteY17-204" fmla="*/ 1366837 h 1893094"/>
                <a:gd name="connsiteX18-205" fmla="*/ 188119 w 1600200"/>
                <a:gd name="connsiteY18-206" fmla="*/ 1404937 h 1893094"/>
                <a:gd name="connsiteX19-207" fmla="*/ 116681 w 1600200"/>
                <a:gd name="connsiteY19-208" fmla="*/ 1447800 h 1893094"/>
                <a:gd name="connsiteX20-209" fmla="*/ 0 w 1600200"/>
                <a:gd name="connsiteY20-210" fmla="*/ 1300162 h 1893094"/>
                <a:gd name="connsiteX0-211" fmla="*/ 0 w 1600200"/>
                <a:gd name="connsiteY0-212" fmla="*/ 1300162 h 1893094"/>
                <a:gd name="connsiteX1-213" fmla="*/ 776288 w 1600200"/>
                <a:gd name="connsiteY1-214" fmla="*/ 0 h 1893094"/>
                <a:gd name="connsiteX2-215" fmla="*/ 1562100 w 1600200"/>
                <a:gd name="connsiteY2-216" fmla="*/ 1304925 h 1893094"/>
                <a:gd name="connsiteX3-217" fmla="*/ 1445419 w 1600200"/>
                <a:gd name="connsiteY3-218" fmla="*/ 1466850 h 1893094"/>
                <a:gd name="connsiteX4-219" fmla="*/ 1516856 w 1600200"/>
                <a:gd name="connsiteY4-220" fmla="*/ 1557338 h 1893094"/>
                <a:gd name="connsiteX5-221" fmla="*/ 1600200 w 1600200"/>
                <a:gd name="connsiteY5-222" fmla="*/ 1724025 h 1893094"/>
                <a:gd name="connsiteX6-223" fmla="*/ 1428750 w 1600200"/>
                <a:gd name="connsiteY6-224" fmla="*/ 1674019 h 1893094"/>
                <a:gd name="connsiteX7-225" fmla="*/ 1304925 w 1600200"/>
                <a:gd name="connsiteY7-226" fmla="*/ 1633537 h 1893094"/>
                <a:gd name="connsiteX8-227" fmla="*/ 1126331 w 1600200"/>
                <a:gd name="connsiteY8-228" fmla="*/ 1893094 h 1893094"/>
                <a:gd name="connsiteX9-229" fmla="*/ 909638 w 1600200"/>
                <a:gd name="connsiteY9-230" fmla="*/ 1893094 h 1893094"/>
                <a:gd name="connsiteX10-231" fmla="*/ 869156 w 1600200"/>
                <a:gd name="connsiteY10-232" fmla="*/ 1826419 h 1893094"/>
                <a:gd name="connsiteX11-233" fmla="*/ 769144 w 1600200"/>
                <a:gd name="connsiteY11-234" fmla="*/ 1607344 h 1893094"/>
                <a:gd name="connsiteX12-235" fmla="*/ 671513 w 1600200"/>
                <a:gd name="connsiteY12-236" fmla="*/ 1797844 h 1893094"/>
                <a:gd name="connsiteX13-237" fmla="*/ 661988 w 1600200"/>
                <a:gd name="connsiteY13-238" fmla="*/ 1885950 h 1893094"/>
                <a:gd name="connsiteX14-239" fmla="*/ 433388 w 1600200"/>
                <a:gd name="connsiteY14-240" fmla="*/ 1885950 h 1893094"/>
                <a:gd name="connsiteX15-241" fmla="*/ 261938 w 1600200"/>
                <a:gd name="connsiteY15-242" fmla="*/ 1664494 h 1893094"/>
                <a:gd name="connsiteX16-243" fmla="*/ 326231 w 1600200"/>
                <a:gd name="connsiteY16-244" fmla="*/ 1581150 h 1893094"/>
                <a:gd name="connsiteX17-245" fmla="*/ 414338 w 1600200"/>
                <a:gd name="connsiteY17-246" fmla="*/ 1366837 h 1893094"/>
                <a:gd name="connsiteX18-247" fmla="*/ 188119 w 1600200"/>
                <a:gd name="connsiteY18-248" fmla="*/ 1404937 h 1893094"/>
                <a:gd name="connsiteX19-249" fmla="*/ 116681 w 1600200"/>
                <a:gd name="connsiteY19-250" fmla="*/ 1447800 h 1893094"/>
                <a:gd name="connsiteX20-251" fmla="*/ 0 w 1600200"/>
                <a:gd name="connsiteY20-252" fmla="*/ 1300162 h 1893094"/>
                <a:gd name="connsiteX0-253" fmla="*/ 0 w 1600200"/>
                <a:gd name="connsiteY0-254" fmla="*/ 1300162 h 1893094"/>
                <a:gd name="connsiteX1-255" fmla="*/ 776288 w 1600200"/>
                <a:gd name="connsiteY1-256" fmla="*/ 0 h 1893094"/>
                <a:gd name="connsiteX2-257" fmla="*/ 1562100 w 1600200"/>
                <a:gd name="connsiteY2-258" fmla="*/ 1304925 h 1893094"/>
                <a:gd name="connsiteX3-259" fmla="*/ 1445419 w 1600200"/>
                <a:gd name="connsiteY3-260" fmla="*/ 1466850 h 1893094"/>
                <a:gd name="connsiteX4-261" fmla="*/ 1516856 w 1600200"/>
                <a:gd name="connsiteY4-262" fmla="*/ 1557338 h 1893094"/>
                <a:gd name="connsiteX5-263" fmla="*/ 1600200 w 1600200"/>
                <a:gd name="connsiteY5-264" fmla="*/ 1724025 h 1893094"/>
                <a:gd name="connsiteX6-265" fmla="*/ 1428750 w 1600200"/>
                <a:gd name="connsiteY6-266" fmla="*/ 1674019 h 1893094"/>
                <a:gd name="connsiteX7-267" fmla="*/ 1304925 w 1600200"/>
                <a:gd name="connsiteY7-268" fmla="*/ 1633537 h 1893094"/>
                <a:gd name="connsiteX8-269" fmla="*/ 1126331 w 1600200"/>
                <a:gd name="connsiteY8-270" fmla="*/ 1893094 h 1893094"/>
                <a:gd name="connsiteX9-271" fmla="*/ 909638 w 1600200"/>
                <a:gd name="connsiteY9-272" fmla="*/ 1893094 h 1893094"/>
                <a:gd name="connsiteX10-273" fmla="*/ 869156 w 1600200"/>
                <a:gd name="connsiteY10-274" fmla="*/ 1826419 h 1893094"/>
                <a:gd name="connsiteX11-275" fmla="*/ 769144 w 1600200"/>
                <a:gd name="connsiteY11-276" fmla="*/ 1607344 h 1893094"/>
                <a:gd name="connsiteX12-277" fmla="*/ 671513 w 1600200"/>
                <a:gd name="connsiteY12-278" fmla="*/ 1797844 h 1893094"/>
                <a:gd name="connsiteX13-279" fmla="*/ 661988 w 1600200"/>
                <a:gd name="connsiteY13-280" fmla="*/ 1885950 h 1893094"/>
                <a:gd name="connsiteX14-281" fmla="*/ 433388 w 1600200"/>
                <a:gd name="connsiteY14-282" fmla="*/ 1885950 h 1893094"/>
                <a:gd name="connsiteX15-283" fmla="*/ 261938 w 1600200"/>
                <a:gd name="connsiteY15-284" fmla="*/ 1664494 h 1893094"/>
                <a:gd name="connsiteX16-285" fmla="*/ 326231 w 1600200"/>
                <a:gd name="connsiteY16-286" fmla="*/ 1581150 h 1893094"/>
                <a:gd name="connsiteX17-287" fmla="*/ 414338 w 1600200"/>
                <a:gd name="connsiteY17-288" fmla="*/ 1366837 h 1893094"/>
                <a:gd name="connsiteX18-289" fmla="*/ 188119 w 1600200"/>
                <a:gd name="connsiteY18-290" fmla="*/ 1404937 h 1893094"/>
                <a:gd name="connsiteX19-291" fmla="*/ 116681 w 1600200"/>
                <a:gd name="connsiteY19-292" fmla="*/ 1447800 h 1893094"/>
                <a:gd name="connsiteX20-293" fmla="*/ 0 w 1600200"/>
                <a:gd name="connsiteY20-294" fmla="*/ 1300162 h 1893094"/>
                <a:gd name="connsiteX0-295" fmla="*/ 0 w 1618472"/>
                <a:gd name="connsiteY0-296" fmla="*/ 1300162 h 1893094"/>
                <a:gd name="connsiteX1-297" fmla="*/ 776288 w 1618472"/>
                <a:gd name="connsiteY1-298" fmla="*/ 0 h 1893094"/>
                <a:gd name="connsiteX2-299" fmla="*/ 1562100 w 1618472"/>
                <a:gd name="connsiteY2-300" fmla="*/ 1304925 h 1893094"/>
                <a:gd name="connsiteX3-301" fmla="*/ 1445419 w 1618472"/>
                <a:gd name="connsiteY3-302" fmla="*/ 1466850 h 1893094"/>
                <a:gd name="connsiteX4-303" fmla="*/ 1516856 w 1618472"/>
                <a:gd name="connsiteY4-304" fmla="*/ 1557338 h 1893094"/>
                <a:gd name="connsiteX5-305" fmla="*/ 1600200 w 1618472"/>
                <a:gd name="connsiteY5-306" fmla="*/ 1724025 h 1893094"/>
                <a:gd name="connsiteX6-307" fmla="*/ 1428750 w 1618472"/>
                <a:gd name="connsiteY6-308" fmla="*/ 1674019 h 1893094"/>
                <a:gd name="connsiteX7-309" fmla="*/ 1304925 w 1618472"/>
                <a:gd name="connsiteY7-310" fmla="*/ 1633537 h 1893094"/>
                <a:gd name="connsiteX8-311" fmla="*/ 1126331 w 1618472"/>
                <a:gd name="connsiteY8-312" fmla="*/ 1893094 h 1893094"/>
                <a:gd name="connsiteX9-313" fmla="*/ 909638 w 1618472"/>
                <a:gd name="connsiteY9-314" fmla="*/ 1893094 h 1893094"/>
                <a:gd name="connsiteX10-315" fmla="*/ 869156 w 1618472"/>
                <a:gd name="connsiteY10-316" fmla="*/ 1826419 h 1893094"/>
                <a:gd name="connsiteX11-317" fmla="*/ 769144 w 1618472"/>
                <a:gd name="connsiteY11-318" fmla="*/ 1607344 h 1893094"/>
                <a:gd name="connsiteX12-319" fmla="*/ 671513 w 1618472"/>
                <a:gd name="connsiteY12-320" fmla="*/ 1797844 h 1893094"/>
                <a:gd name="connsiteX13-321" fmla="*/ 661988 w 1618472"/>
                <a:gd name="connsiteY13-322" fmla="*/ 1885950 h 1893094"/>
                <a:gd name="connsiteX14-323" fmla="*/ 433388 w 1618472"/>
                <a:gd name="connsiteY14-324" fmla="*/ 1885950 h 1893094"/>
                <a:gd name="connsiteX15-325" fmla="*/ 261938 w 1618472"/>
                <a:gd name="connsiteY15-326" fmla="*/ 1664494 h 1893094"/>
                <a:gd name="connsiteX16-327" fmla="*/ 326231 w 1618472"/>
                <a:gd name="connsiteY16-328" fmla="*/ 1581150 h 1893094"/>
                <a:gd name="connsiteX17-329" fmla="*/ 414338 w 1618472"/>
                <a:gd name="connsiteY17-330" fmla="*/ 1366837 h 1893094"/>
                <a:gd name="connsiteX18-331" fmla="*/ 188119 w 1618472"/>
                <a:gd name="connsiteY18-332" fmla="*/ 1404937 h 1893094"/>
                <a:gd name="connsiteX19-333" fmla="*/ 116681 w 1618472"/>
                <a:gd name="connsiteY19-334" fmla="*/ 1447800 h 1893094"/>
                <a:gd name="connsiteX20-335" fmla="*/ 0 w 1618472"/>
                <a:gd name="connsiteY20-336" fmla="*/ 1300162 h 1893094"/>
                <a:gd name="connsiteX0-337" fmla="*/ 0 w 1618472"/>
                <a:gd name="connsiteY0-338" fmla="*/ 1300162 h 1893094"/>
                <a:gd name="connsiteX1-339" fmla="*/ 776288 w 1618472"/>
                <a:gd name="connsiteY1-340" fmla="*/ 0 h 1893094"/>
                <a:gd name="connsiteX2-341" fmla="*/ 1562100 w 1618472"/>
                <a:gd name="connsiteY2-342" fmla="*/ 1304925 h 1893094"/>
                <a:gd name="connsiteX3-343" fmla="*/ 1445419 w 1618472"/>
                <a:gd name="connsiteY3-344" fmla="*/ 1466850 h 1893094"/>
                <a:gd name="connsiteX4-345" fmla="*/ 1516856 w 1618472"/>
                <a:gd name="connsiteY4-346" fmla="*/ 1557338 h 1893094"/>
                <a:gd name="connsiteX5-347" fmla="*/ 1600200 w 1618472"/>
                <a:gd name="connsiteY5-348" fmla="*/ 1724025 h 1893094"/>
                <a:gd name="connsiteX6-349" fmla="*/ 1428750 w 1618472"/>
                <a:gd name="connsiteY6-350" fmla="*/ 1674019 h 1893094"/>
                <a:gd name="connsiteX7-351" fmla="*/ 1304925 w 1618472"/>
                <a:gd name="connsiteY7-352" fmla="*/ 1633537 h 1893094"/>
                <a:gd name="connsiteX8-353" fmla="*/ 1126331 w 1618472"/>
                <a:gd name="connsiteY8-354" fmla="*/ 1893094 h 1893094"/>
                <a:gd name="connsiteX9-355" fmla="*/ 909638 w 1618472"/>
                <a:gd name="connsiteY9-356" fmla="*/ 1893094 h 1893094"/>
                <a:gd name="connsiteX10-357" fmla="*/ 869156 w 1618472"/>
                <a:gd name="connsiteY10-358" fmla="*/ 1826419 h 1893094"/>
                <a:gd name="connsiteX11-359" fmla="*/ 769144 w 1618472"/>
                <a:gd name="connsiteY11-360" fmla="*/ 1607344 h 1893094"/>
                <a:gd name="connsiteX12-361" fmla="*/ 671513 w 1618472"/>
                <a:gd name="connsiteY12-362" fmla="*/ 1797844 h 1893094"/>
                <a:gd name="connsiteX13-363" fmla="*/ 661988 w 1618472"/>
                <a:gd name="connsiteY13-364" fmla="*/ 1885950 h 1893094"/>
                <a:gd name="connsiteX14-365" fmla="*/ 433388 w 1618472"/>
                <a:gd name="connsiteY14-366" fmla="*/ 1885950 h 1893094"/>
                <a:gd name="connsiteX15-367" fmla="*/ 261938 w 1618472"/>
                <a:gd name="connsiteY15-368" fmla="*/ 1664494 h 1893094"/>
                <a:gd name="connsiteX16-369" fmla="*/ 326231 w 1618472"/>
                <a:gd name="connsiteY16-370" fmla="*/ 1581150 h 1893094"/>
                <a:gd name="connsiteX17-371" fmla="*/ 414338 w 1618472"/>
                <a:gd name="connsiteY17-372" fmla="*/ 1366837 h 1893094"/>
                <a:gd name="connsiteX18-373" fmla="*/ 188119 w 1618472"/>
                <a:gd name="connsiteY18-374" fmla="*/ 1404937 h 1893094"/>
                <a:gd name="connsiteX19-375" fmla="*/ 116681 w 1618472"/>
                <a:gd name="connsiteY19-376" fmla="*/ 1447800 h 1893094"/>
                <a:gd name="connsiteX20-377" fmla="*/ 0 w 1618472"/>
                <a:gd name="connsiteY20-378" fmla="*/ 1300162 h 1893094"/>
                <a:gd name="connsiteX0-379" fmla="*/ 0 w 1624617"/>
                <a:gd name="connsiteY0-380" fmla="*/ 1300162 h 1893094"/>
                <a:gd name="connsiteX1-381" fmla="*/ 776288 w 1624617"/>
                <a:gd name="connsiteY1-382" fmla="*/ 0 h 1893094"/>
                <a:gd name="connsiteX2-383" fmla="*/ 1562100 w 1624617"/>
                <a:gd name="connsiteY2-384" fmla="*/ 1304925 h 1893094"/>
                <a:gd name="connsiteX3-385" fmla="*/ 1445419 w 1624617"/>
                <a:gd name="connsiteY3-386" fmla="*/ 1466850 h 1893094"/>
                <a:gd name="connsiteX4-387" fmla="*/ 1516856 w 1624617"/>
                <a:gd name="connsiteY4-388" fmla="*/ 1557338 h 1893094"/>
                <a:gd name="connsiteX5-389" fmla="*/ 1600200 w 1624617"/>
                <a:gd name="connsiteY5-390" fmla="*/ 1724025 h 1893094"/>
                <a:gd name="connsiteX6-391" fmla="*/ 1428750 w 1624617"/>
                <a:gd name="connsiteY6-392" fmla="*/ 1674019 h 1893094"/>
                <a:gd name="connsiteX7-393" fmla="*/ 1304925 w 1624617"/>
                <a:gd name="connsiteY7-394" fmla="*/ 1633537 h 1893094"/>
                <a:gd name="connsiteX8-395" fmla="*/ 1126331 w 1624617"/>
                <a:gd name="connsiteY8-396" fmla="*/ 1893094 h 1893094"/>
                <a:gd name="connsiteX9-397" fmla="*/ 909638 w 1624617"/>
                <a:gd name="connsiteY9-398" fmla="*/ 1893094 h 1893094"/>
                <a:gd name="connsiteX10-399" fmla="*/ 869156 w 1624617"/>
                <a:gd name="connsiteY10-400" fmla="*/ 1826419 h 1893094"/>
                <a:gd name="connsiteX11-401" fmla="*/ 769144 w 1624617"/>
                <a:gd name="connsiteY11-402" fmla="*/ 1607344 h 1893094"/>
                <a:gd name="connsiteX12-403" fmla="*/ 671513 w 1624617"/>
                <a:gd name="connsiteY12-404" fmla="*/ 1797844 h 1893094"/>
                <a:gd name="connsiteX13-405" fmla="*/ 661988 w 1624617"/>
                <a:gd name="connsiteY13-406" fmla="*/ 1885950 h 1893094"/>
                <a:gd name="connsiteX14-407" fmla="*/ 433388 w 1624617"/>
                <a:gd name="connsiteY14-408" fmla="*/ 1885950 h 1893094"/>
                <a:gd name="connsiteX15-409" fmla="*/ 261938 w 1624617"/>
                <a:gd name="connsiteY15-410" fmla="*/ 1664494 h 1893094"/>
                <a:gd name="connsiteX16-411" fmla="*/ 326231 w 1624617"/>
                <a:gd name="connsiteY16-412" fmla="*/ 1581150 h 1893094"/>
                <a:gd name="connsiteX17-413" fmla="*/ 414338 w 1624617"/>
                <a:gd name="connsiteY17-414" fmla="*/ 1366837 h 1893094"/>
                <a:gd name="connsiteX18-415" fmla="*/ 188119 w 1624617"/>
                <a:gd name="connsiteY18-416" fmla="*/ 1404937 h 1893094"/>
                <a:gd name="connsiteX19-417" fmla="*/ 116681 w 1624617"/>
                <a:gd name="connsiteY19-418" fmla="*/ 1447800 h 1893094"/>
                <a:gd name="connsiteX20-419" fmla="*/ 0 w 1624617"/>
                <a:gd name="connsiteY20-420" fmla="*/ 1300162 h 1893094"/>
                <a:gd name="connsiteX0-421" fmla="*/ 0 w 1624617"/>
                <a:gd name="connsiteY0-422" fmla="*/ 1300162 h 1893094"/>
                <a:gd name="connsiteX1-423" fmla="*/ 776288 w 1624617"/>
                <a:gd name="connsiteY1-424" fmla="*/ 0 h 1893094"/>
                <a:gd name="connsiteX2-425" fmla="*/ 1562100 w 1624617"/>
                <a:gd name="connsiteY2-426" fmla="*/ 1304925 h 1893094"/>
                <a:gd name="connsiteX3-427" fmla="*/ 1445419 w 1624617"/>
                <a:gd name="connsiteY3-428" fmla="*/ 1466850 h 1893094"/>
                <a:gd name="connsiteX4-429" fmla="*/ 1516856 w 1624617"/>
                <a:gd name="connsiteY4-430" fmla="*/ 1557338 h 1893094"/>
                <a:gd name="connsiteX5-431" fmla="*/ 1600200 w 1624617"/>
                <a:gd name="connsiteY5-432" fmla="*/ 1724025 h 1893094"/>
                <a:gd name="connsiteX6-433" fmla="*/ 1428750 w 1624617"/>
                <a:gd name="connsiteY6-434" fmla="*/ 1674019 h 1893094"/>
                <a:gd name="connsiteX7-435" fmla="*/ 1304925 w 1624617"/>
                <a:gd name="connsiteY7-436" fmla="*/ 1633537 h 1893094"/>
                <a:gd name="connsiteX8-437" fmla="*/ 1126331 w 1624617"/>
                <a:gd name="connsiteY8-438" fmla="*/ 1893094 h 1893094"/>
                <a:gd name="connsiteX9-439" fmla="*/ 909638 w 1624617"/>
                <a:gd name="connsiteY9-440" fmla="*/ 1893094 h 1893094"/>
                <a:gd name="connsiteX10-441" fmla="*/ 869156 w 1624617"/>
                <a:gd name="connsiteY10-442" fmla="*/ 1826419 h 1893094"/>
                <a:gd name="connsiteX11-443" fmla="*/ 769144 w 1624617"/>
                <a:gd name="connsiteY11-444" fmla="*/ 1607344 h 1893094"/>
                <a:gd name="connsiteX12-445" fmla="*/ 671513 w 1624617"/>
                <a:gd name="connsiteY12-446" fmla="*/ 1797844 h 1893094"/>
                <a:gd name="connsiteX13-447" fmla="*/ 661988 w 1624617"/>
                <a:gd name="connsiteY13-448" fmla="*/ 1885950 h 1893094"/>
                <a:gd name="connsiteX14-449" fmla="*/ 433388 w 1624617"/>
                <a:gd name="connsiteY14-450" fmla="*/ 1885950 h 1893094"/>
                <a:gd name="connsiteX15-451" fmla="*/ 261938 w 1624617"/>
                <a:gd name="connsiteY15-452" fmla="*/ 1664494 h 1893094"/>
                <a:gd name="connsiteX16-453" fmla="*/ 326231 w 1624617"/>
                <a:gd name="connsiteY16-454" fmla="*/ 1581150 h 1893094"/>
                <a:gd name="connsiteX17-455" fmla="*/ 414338 w 1624617"/>
                <a:gd name="connsiteY17-456" fmla="*/ 1366837 h 1893094"/>
                <a:gd name="connsiteX18-457" fmla="*/ 188119 w 1624617"/>
                <a:gd name="connsiteY18-458" fmla="*/ 1404937 h 1893094"/>
                <a:gd name="connsiteX19-459" fmla="*/ 116681 w 1624617"/>
                <a:gd name="connsiteY19-460" fmla="*/ 1447800 h 1893094"/>
                <a:gd name="connsiteX20-461" fmla="*/ 0 w 1624617"/>
                <a:gd name="connsiteY20-462" fmla="*/ 1300162 h 1893094"/>
                <a:gd name="connsiteX0-463" fmla="*/ 0 w 1624617"/>
                <a:gd name="connsiteY0-464" fmla="*/ 1300162 h 1893094"/>
                <a:gd name="connsiteX1-465" fmla="*/ 776288 w 1624617"/>
                <a:gd name="connsiteY1-466" fmla="*/ 0 h 1893094"/>
                <a:gd name="connsiteX2-467" fmla="*/ 1562100 w 1624617"/>
                <a:gd name="connsiteY2-468" fmla="*/ 1304925 h 1893094"/>
                <a:gd name="connsiteX3-469" fmla="*/ 1445419 w 1624617"/>
                <a:gd name="connsiteY3-470" fmla="*/ 1466850 h 1893094"/>
                <a:gd name="connsiteX4-471" fmla="*/ 1516856 w 1624617"/>
                <a:gd name="connsiteY4-472" fmla="*/ 1557338 h 1893094"/>
                <a:gd name="connsiteX5-473" fmla="*/ 1600200 w 1624617"/>
                <a:gd name="connsiteY5-474" fmla="*/ 1724025 h 1893094"/>
                <a:gd name="connsiteX6-475" fmla="*/ 1428750 w 1624617"/>
                <a:gd name="connsiteY6-476" fmla="*/ 1674019 h 1893094"/>
                <a:gd name="connsiteX7-477" fmla="*/ 1304925 w 1624617"/>
                <a:gd name="connsiteY7-478" fmla="*/ 1633537 h 1893094"/>
                <a:gd name="connsiteX8-479" fmla="*/ 1126331 w 1624617"/>
                <a:gd name="connsiteY8-480" fmla="*/ 1893094 h 1893094"/>
                <a:gd name="connsiteX9-481" fmla="*/ 909638 w 1624617"/>
                <a:gd name="connsiteY9-482" fmla="*/ 1893094 h 1893094"/>
                <a:gd name="connsiteX10-483" fmla="*/ 869156 w 1624617"/>
                <a:gd name="connsiteY10-484" fmla="*/ 1826419 h 1893094"/>
                <a:gd name="connsiteX11-485" fmla="*/ 769144 w 1624617"/>
                <a:gd name="connsiteY11-486" fmla="*/ 1607344 h 1893094"/>
                <a:gd name="connsiteX12-487" fmla="*/ 671513 w 1624617"/>
                <a:gd name="connsiteY12-488" fmla="*/ 1797844 h 1893094"/>
                <a:gd name="connsiteX13-489" fmla="*/ 661988 w 1624617"/>
                <a:gd name="connsiteY13-490" fmla="*/ 1885950 h 1893094"/>
                <a:gd name="connsiteX14-491" fmla="*/ 433388 w 1624617"/>
                <a:gd name="connsiteY14-492" fmla="*/ 1885950 h 1893094"/>
                <a:gd name="connsiteX15-493" fmla="*/ 261938 w 1624617"/>
                <a:gd name="connsiteY15-494" fmla="*/ 1664494 h 1893094"/>
                <a:gd name="connsiteX16-495" fmla="*/ 326231 w 1624617"/>
                <a:gd name="connsiteY16-496" fmla="*/ 1581150 h 1893094"/>
                <a:gd name="connsiteX17-497" fmla="*/ 414338 w 1624617"/>
                <a:gd name="connsiteY17-498" fmla="*/ 1366837 h 1893094"/>
                <a:gd name="connsiteX18-499" fmla="*/ 188119 w 1624617"/>
                <a:gd name="connsiteY18-500" fmla="*/ 1404937 h 1893094"/>
                <a:gd name="connsiteX19-501" fmla="*/ 116681 w 1624617"/>
                <a:gd name="connsiteY19-502" fmla="*/ 1447800 h 1893094"/>
                <a:gd name="connsiteX20-503" fmla="*/ 0 w 1624617"/>
                <a:gd name="connsiteY20-504" fmla="*/ 1300162 h 1893094"/>
                <a:gd name="connsiteX0-505" fmla="*/ 0 w 1624617"/>
                <a:gd name="connsiteY0-506" fmla="*/ 1300162 h 1893094"/>
                <a:gd name="connsiteX1-507" fmla="*/ 776288 w 1624617"/>
                <a:gd name="connsiteY1-508" fmla="*/ 0 h 1893094"/>
                <a:gd name="connsiteX2-509" fmla="*/ 1562100 w 1624617"/>
                <a:gd name="connsiteY2-510" fmla="*/ 1304925 h 1893094"/>
                <a:gd name="connsiteX3-511" fmla="*/ 1445419 w 1624617"/>
                <a:gd name="connsiteY3-512" fmla="*/ 1466850 h 1893094"/>
                <a:gd name="connsiteX4-513" fmla="*/ 1516856 w 1624617"/>
                <a:gd name="connsiteY4-514" fmla="*/ 1557338 h 1893094"/>
                <a:gd name="connsiteX5-515" fmla="*/ 1600200 w 1624617"/>
                <a:gd name="connsiteY5-516" fmla="*/ 1724025 h 1893094"/>
                <a:gd name="connsiteX6-517" fmla="*/ 1428750 w 1624617"/>
                <a:gd name="connsiteY6-518" fmla="*/ 1674019 h 1893094"/>
                <a:gd name="connsiteX7-519" fmla="*/ 1312069 w 1624617"/>
                <a:gd name="connsiteY7-520" fmla="*/ 1640681 h 1893094"/>
                <a:gd name="connsiteX8-521" fmla="*/ 1126331 w 1624617"/>
                <a:gd name="connsiteY8-522" fmla="*/ 1893094 h 1893094"/>
                <a:gd name="connsiteX9-523" fmla="*/ 909638 w 1624617"/>
                <a:gd name="connsiteY9-524" fmla="*/ 1893094 h 1893094"/>
                <a:gd name="connsiteX10-525" fmla="*/ 869156 w 1624617"/>
                <a:gd name="connsiteY10-526" fmla="*/ 1826419 h 1893094"/>
                <a:gd name="connsiteX11-527" fmla="*/ 769144 w 1624617"/>
                <a:gd name="connsiteY11-528" fmla="*/ 1607344 h 1893094"/>
                <a:gd name="connsiteX12-529" fmla="*/ 671513 w 1624617"/>
                <a:gd name="connsiteY12-530" fmla="*/ 1797844 h 1893094"/>
                <a:gd name="connsiteX13-531" fmla="*/ 661988 w 1624617"/>
                <a:gd name="connsiteY13-532" fmla="*/ 1885950 h 1893094"/>
                <a:gd name="connsiteX14-533" fmla="*/ 433388 w 1624617"/>
                <a:gd name="connsiteY14-534" fmla="*/ 1885950 h 1893094"/>
                <a:gd name="connsiteX15-535" fmla="*/ 261938 w 1624617"/>
                <a:gd name="connsiteY15-536" fmla="*/ 1664494 h 1893094"/>
                <a:gd name="connsiteX16-537" fmla="*/ 326231 w 1624617"/>
                <a:gd name="connsiteY16-538" fmla="*/ 1581150 h 1893094"/>
                <a:gd name="connsiteX17-539" fmla="*/ 414338 w 1624617"/>
                <a:gd name="connsiteY17-540" fmla="*/ 1366837 h 1893094"/>
                <a:gd name="connsiteX18-541" fmla="*/ 188119 w 1624617"/>
                <a:gd name="connsiteY18-542" fmla="*/ 1404937 h 1893094"/>
                <a:gd name="connsiteX19-543" fmla="*/ 116681 w 1624617"/>
                <a:gd name="connsiteY19-544" fmla="*/ 1447800 h 1893094"/>
                <a:gd name="connsiteX20-545" fmla="*/ 0 w 1624617"/>
                <a:gd name="connsiteY20-546" fmla="*/ 1300162 h 1893094"/>
                <a:gd name="connsiteX0-547" fmla="*/ 0 w 1624617"/>
                <a:gd name="connsiteY0-548" fmla="*/ 1300162 h 1893094"/>
                <a:gd name="connsiteX1-549" fmla="*/ 776288 w 1624617"/>
                <a:gd name="connsiteY1-550" fmla="*/ 0 h 1893094"/>
                <a:gd name="connsiteX2-551" fmla="*/ 1562100 w 1624617"/>
                <a:gd name="connsiteY2-552" fmla="*/ 1304925 h 1893094"/>
                <a:gd name="connsiteX3-553" fmla="*/ 1445419 w 1624617"/>
                <a:gd name="connsiteY3-554" fmla="*/ 1466850 h 1893094"/>
                <a:gd name="connsiteX4-555" fmla="*/ 1516856 w 1624617"/>
                <a:gd name="connsiteY4-556" fmla="*/ 1557338 h 1893094"/>
                <a:gd name="connsiteX5-557" fmla="*/ 1600200 w 1624617"/>
                <a:gd name="connsiteY5-558" fmla="*/ 1724025 h 1893094"/>
                <a:gd name="connsiteX6-559" fmla="*/ 1428750 w 1624617"/>
                <a:gd name="connsiteY6-560" fmla="*/ 1674019 h 1893094"/>
                <a:gd name="connsiteX7-561" fmla="*/ 1312069 w 1624617"/>
                <a:gd name="connsiteY7-562" fmla="*/ 1640681 h 1893094"/>
                <a:gd name="connsiteX8-563" fmla="*/ 1126331 w 1624617"/>
                <a:gd name="connsiteY8-564" fmla="*/ 1893094 h 1893094"/>
                <a:gd name="connsiteX9-565" fmla="*/ 909638 w 1624617"/>
                <a:gd name="connsiteY9-566" fmla="*/ 1893094 h 1893094"/>
                <a:gd name="connsiteX10-567" fmla="*/ 869156 w 1624617"/>
                <a:gd name="connsiteY10-568" fmla="*/ 1826419 h 1893094"/>
                <a:gd name="connsiteX11-569" fmla="*/ 769144 w 1624617"/>
                <a:gd name="connsiteY11-570" fmla="*/ 1607344 h 1893094"/>
                <a:gd name="connsiteX12-571" fmla="*/ 671513 w 1624617"/>
                <a:gd name="connsiteY12-572" fmla="*/ 1797844 h 1893094"/>
                <a:gd name="connsiteX13-573" fmla="*/ 661988 w 1624617"/>
                <a:gd name="connsiteY13-574" fmla="*/ 1885950 h 1893094"/>
                <a:gd name="connsiteX14-575" fmla="*/ 433388 w 1624617"/>
                <a:gd name="connsiteY14-576" fmla="*/ 1885950 h 1893094"/>
                <a:gd name="connsiteX15-577" fmla="*/ 261938 w 1624617"/>
                <a:gd name="connsiteY15-578" fmla="*/ 1664494 h 1893094"/>
                <a:gd name="connsiteX16-579" fmla="*/ 326231 w 1624617"/>
                <a:gd name="connsiteY16-580" fmla="*/ 1581150 h 1893094"/>
                <a:gd name="connsiteX17-581" fmla="*/ 414338 w 1624617"/>
                <a:gd name="connsiteY17-582" fmla="*/ 1366837 h 1893094"/>
                <a:gd name="connsiteX18-583" fmla="*/ 188119 w 1624617"/>
                <a:gd name="connsiteY18-584" fmla="*/ 1404937 h 1893094"/>
                <a:gd name="connsiteX19-585" fmla="*/ 116681 w 1624617"/>
                <a:gd name="connsiteY19-586" fmla="*/ 1447800 h 1893094"/>
                <a:gd name="connsiteX20-587" fmla="*/ 0 w 1624617"/>
                <a:gd name="connsiteY20-588" fmla="*/ 1300162 h 1893094"/>
                <a:gd name="connsiteX0-589" fmla="*/ 0 w 1624617"/>
                <a:gd name="connsiteY0-590" fmla="*/ 1300162 h 1893094"/>
                <a:gd name="connsiteX1-591" fmla="*/ 776288 w 1624617"/>
                <a:gd name="connsiteY1-592" fmla="*/ 0 h 1893094"/>
                <a:gd name="connsiteX2-593" fmla="*/ 1562100 w 1624617"/>
                <a:gd name="connsiteY2-594" fmla="*/ 1304925 h 1893094"/>
                <a:gd name="connsiteX3-595" fmla="*/ 1445419 w 1624617"/>
                <a:gd name="connsiteY3-596" fmla="*/ 1466850 h 1893094"/>
                <a:gd name="connsiteX4-597" fmla="*/ 1516856 w 1624617"/>
                <a:gd name="connsiteY4-598" fmla="*/ 1557338 h 1893094"/>
                <a:gd name="connsiteX5-599" fmla="*/ 1600200 w 1624617"/>
                <a:gd name="connsiteY5-600" fmla="*/ 1724025 h 1893094"/>
                <a:gd name="connsiteX6-601" fmla="*/ 1426369 w 1624617"/>
                <a:gd name="connsiteY6-602" fmla="*/ 1678781 h 1893094"/>
                <a:gd name="connsiteX7-603" fmla="*/ 1312069 w 1624617"/>
                <a:gd name="connsiteY7-604" fmla="*/ 1640681 h 1893094"/>
                <a:gd name="connsiteX8-605" fmla="*/ 1126331 w 1624617"/>
                <a:gd name="connsiteY8-606" fmla="*/ 1893094 h 1893094"/>
                <a:gd name="connsiteX9-607" fmla="*/ 909638 w 1624617"/>
                <a:gd name="connsiteY9-608" fmla="*/ 1893094 h 1893094"/>
                <a:gd name="connsiteX10-609" fmla="*/ 869156 w 1624617"/>
                <a:gd name="connsiteY10-610" fmla="*/ 1826419 h 1893094"/>
                <a:gd name="connsiteX11-611" fmla="*/ 769144 w 1624617"/>
                <a:gd name="connsiteY11-612" fmla="*/ 1607344 h 1893094"/>
                <a:gd name="connsiteX12-613" fmla="*/ 671513 w 1624617"/>
                <a:gd name="connsiteY12-614" fmla="*/ 1797844 h 1893094"/>
                <a:gd name="connsiteX13-615" fmla="*/ 661988 w 1624617"/>
                <a:gd name="connsiteY13-616" fmla="*/ 1885950 h 1893094"/>
                <a:gd name="connsiteX14-617" fmla="*/ 433388 w 1624617"/>
                <a:gd name="connsiteY14-618" fmla="*/ 1885950 h 1893094"/>
                <a:gd name="connsiteX15-619" fmla="*/ 261938 w 1624617"/>
                <a:gd name="connsiteY15-620" fmla="*/ 1664494 h 1893094"/>
                <a:gd name="connsiteX16-621" fmla="*/ 326231 w 1624617"/>
                <a:gd name="connsiteY16-622" fmla="*/ 1581150 h 1893094"/>
                <a:gd name="connsiteX17-623" fmla="*/ 414338 w 1624617"/>
                <a:gd name="connsiteY17-624" fmla="*/ 1366837 h 1893094"/>
                <a:gd name="connsiteX18-625" fmla="*/ 188119 w 1624617"/>
                <a:gd name="connsiteY18-626" fmla="*/ 1404937 h 1893094"/>
                <a:gd name="connsiteX19-627" fmla="*/ 116681 w 1624617"/>
                <a:gd name="connsiteY19-628" fmla="*/ 1447800 h 1893094"/>
                <a:gd name="connsiteX20-629" fmla="*/ 0 w 1624617"/>
                <a:gd name="connsiteY20-630" fmla="*/ 1300162 h 1893094"/>
                <a:gd name="connsiteX0-631" fmla="*/ 0 w 1624617"/>
                <a:gd name="connsiteY0-632" fmla="*/ 1300162 h 1893094"/>
                <a:gd name="connsiteX1-633" fmla="*/ 776288 w 1624617"/>
                <a:gd name="connsiteY1-634" fmla="*/ 0 h 1893094"/>
                <a:gd name="connsiteX2-635" fmla="*/ 1562100 w 1624617"/>
                <a:gd name="connsiteY2-636" fmla="*/ 1304925 h 1893094"/>
                <a:gd name="connsiteX3-637" fmla="*/ 1445419 w 1624617"/>
                <a:gd name="connsiteY3-638" fmla="*/ 1466850 h 1893094"/>
                <a:gd name="connsiteX4-639" fmla="*/ 1516856 w 1624617"/>
                <a:gd name="connsiteY4-640" fmla="*/ 1557338 h 1893094"/>
                <a:gd name="connsiteX5-641" fmla="*/ 1600200 w 1624617"/>
                <a:gd name="connsiteY5-642" fmla="*/ 1724025 h 1893094"/>
                <a:gd name="connsiteX6-643" fmla="*/ 1426369 w 1624617"/>
                <a:gd name="connsiteY6-644" fmla="*/ 1678781 h 1893094"/>
                <a:gd name="connsiteX7-645" fmla="*/ 1312069 w 1624617"/>
                <a:gd name="connsiteY7-646" fmla="*/ 1640681 h 1893094"/>
                <a:gd name="connsiteX8-647" fmla="*/ 1126331 w 1624617"/>
                <a:gd name="connsiteY8-648" fmla="*/ 1893094 h 1893094"/>
                <a:gd name="connsiteX9-649" fmla="*/ 909638 w 1624617"/>
                <a:gd name="connsiteY9-650" fmla="*/ 1893094 h 1893094"/>
                <a:gd name="connsiteX10-651" fmla="*/ 869156 w 1624617"/>
                <a:gd name="connsiteY10-652" fmla="*/ 1826419 h 1893094"/>
                <a:gd name="connsiteX11-653" fmla="*/ 769144 w 1624617"/>
                <a:gd name="connsiteY11-654" fmla="*/ 1607344 h 1893094"/>
                <a:gd name="connsiteX12-655" fmla="*/ 671513 w 1624617"/>
                <a:gd name="connsiteY12-656" fmla="*/ 1797844 h 1893094"/>
                <a:gd name="connsiteX13-657" fmla="*/ 661988 w 1624617"/>
                <a:gd name="connsiteY13-658" fmla="*/ 1885950 h 1893094"/>
                <a:gd name="connsiteX14-659" fmla="*/ 433388 w 1624617"/>
                <a:gd name="connsiteY14-660" fmla="*/ 1885950 h 1893094"/>
                <a:gd name="connsiteX15-661" fmla="*/ 261938 w 1624617"/>
                <a:gd name="connsiteY15-662" fmla="*/ 1664494 h 1893094"/>
                <a:gd name="connsiteX16-663" fmla="*/ 326231 w 1624617"/>
                <a:gd name="connsiteY16-664" fmla="*/ 1581150 h 1893094"/>
                <a:gd name="connsiteX17-665" fmla="*/ 414338 w 1624617"/>
                <a:gd name="connsiteY17-666" fmla="*/ 1366837 h 1893094"/>
                <a:gd name="connsiteX18-667" fmla="*/ 188119 w 1624617"/>
                <a:gd name="connsiteY18-668" fmla="*/ 1404937 h 1893094"/>
                <a:gd name="connsiteX19-669" fmla="*/ 116681 w 1624617"/>
                <a:gd name="connsiteY19-670" fmla="*/ 1447800 h 1893094"/>
                <a:gd name="connsiteX20-671" fmla="*/ 0 w 1624617"/>
                <a:gd name="connsiteY20-672" fmla="*/ 1300162 h 1893094"/>
                <a:gd name="connsiteX0-673" fmla="*/ 0 w 1624617"/>
                <a:gd name="connsiteY0-674" fmla="*/ 1300162 h 1893094"/>
                <a:gd name="connsiteX1-675" fmla="*/ 776288 w 1624617"/>
                <a:gd name="connsiteY1-676" fmla="*/ 0 h 1893094"/>
                <a:gd name="connsiteX2-677" fmla="*/ 1562100 w 1624617"/>
                <a:gd name="connsiteY2-678" fmla="*/ 1304925 h 1893094"/>
                <a:gd name="connsiteX3-679" fmla="*/ 1445419 w 1624617"/>
                <a:gd name="connsiteY3-680" fmla="*/ 1466850 h 1893094"/>
                <a:gd name="connsiteX4-681" fmla="*/ 1516856 w 1624617"/>
                <a:gd name="connsiteY4-682" fmla="*/ 1557338 h 1893094"/>
                <a:gd name="connsiteX5-683" fmla="*/ 1600200 w 1624617"/>
                <a:gd name="connsiteY5-684" fmla="*/ 1724025 h 1893094"/>
                <a:gd name="connsiteX6-685" fmla="*/ 1426369 w 1624617"/>
                <a:gd name="connsiteY6-686" fmla="*/ 1678781 h 1893094"/>
                <a:gd name="connsiteX7-687" fmla="*/ 1312069 w 1624617"/>
                <a:gd name="connsiteY7-688" fmla="*/ 1640681 h 1893094"/>
                <a:gd name="connsiteX8-689" fmla="*/ 1126331 w 1624617"/>
                <a:gd name="connsiteY8-690" fmla="*/ 1893094 h 1893094"/>
                <a:gd name="connsiteX9-691" fmla="*/ 909638 w 1624617"/>
                <a:gd name="connsiteY9-692" fmla="*/ 1893094 h 1893094"/>
                <a:gd name="connsiteX10-693" fmla="*/ 869156 w 1624617"/>
                <a:gd name="connsiteY10-694" fmla="*/ 1826419 h 1893094"/>
                <a:gd name="connsiteX11-695" fmla="*/ 769144 w 1624617"/>
                <a:gd name="connsiteY11-696" fmla="*/ 1607344 h 1893094"/>
                <a:gd name="connsiteX12-697" fmla="*/ 671513 w 1624617"/>
                <a:gd name="connsiteY12-698" fmla="*/ 1797844 h 1893094"/>
                <a:gd name="connsiteX13-699" fmla="*/ 661988 w 1624617"/>
                <a:gd name="connsiteY13-700" fmla="*/ 1885950 h 1893094"/>
                <a:gd name="connsiteX14-701" fmla="*/ 433388 w 1624617"/>
                <a:gd name="connsiteY14-702" fmla="*/ 1885950 h 1893094"/>
                <a:gd name="connsiteX15-703" fmla="*/ 261938 w 1624617"/>
                <a:gd name="connsiteY15-704" fmla="*/ 1664494 h 1893094"/>
                <a:gd name="connsiteX16-705" fmla="*/ 326231 w 1624617"/>
                <a:gd name="connsiteY16-706" fmla="*/ 1581150 h 1893094"/>
                <a:gd name="connsiteX17-707" fmla="*/ 414338 w 1624617"/>
                <a:gd name="connsiteY17-708" fmla="*/ 1366837 h 1893094"/>
                <a:gd name="connsiteX18-709" fmla="*/ 188119 w 1624617"/>
                <a:gd name="connsiteY18-710" fmla="*/ 1404937 h 1893094"/>
                <a:gd name="connsiteX19-711" fmla="*/ 116681 w 1624617"/>
                <a:gd name="connsiteY19-712" fmla="*/ 1447800 h 1893094"/>
                <a:gd name="connsiteX20-713" fmla="*/ 0 w 1624617"/>
                <a:gd name="connsiteY20-714" fmla="*/ 1300162 h 1893094"/>
                <a:gd name="connsiteX0-715" fmla="*/ 0 w 1630230"/>
                <a:gd name="connsiteY0-716" fmla="*/ 1300162 h 1893094"/>
                <a:gd name="connsiteX1-717" fmla="*/ 776288 w 1630230"/>
                <a:gd name="connsiteY1-718" fmla="*/ 0 h 1893094"/>
                <a:gd name="connsiteX2-719" fmla="*/ 1562100 w 1630230"/>
                <a:gd name="connsiteY2-720" fmla="*/ 1304925 h 1893094"/>
                <a:gd name="connsiteX3-721" fmla="*/ 1445419 w 1630230"/>
                <a:gd name="connsiteY3-722" fmla="*/ 1466850 h 1893094"/>
                <a:gd name="connsiteX4-723" fmla="*/ 1516856 w 1630230"/>
                <a:gd name="connsiteY4-724" fmla="*/ 1557338 h 1893094"/>
                <a:gd name="connsiteX5-725" fmla="*/ 1607344 w 1630230"/>
                <a:gd name="connsiteY5-726" fmla="*/ 1726406 h 1893094"/>
                <a:gd name="connsiteX6-727" fmla="*/ 1426369 w 1630230"/>
                <a:gd name="connsiteY6-728" fmla="*/ 1678781 h 1893094"/>
                <a:gd name="connsiteX7-729" fmla="*/ 1312069 w 1630230"/>
                <a:gd name="connsiteY7-730" fmla="*/ 1640681 h 1893094"/>
                <a:gd name="connsiteX8-731" fmla="*/ 1126331 w 1630230"/>
                <a:gd name="connsiteY8-732" fmla="*/ 1893094 h 1893094"/>
                <a:gd name="connsiteX9-733" fmla="*/ 909638 w 1630230"/>
                <a:gd name="connsiteY9-734" fmla="*/ 1893094 h 1893094"/>
                <a:gd name="connsiteX10-735" fmla="*/ 869156 w 1630230"/>
                <a:gd name="connsiteY10-736" fmla="*/ 1826419 h 1893094"/>
                <a:gd name="connsiteX11-737" fmla="*/ 769144 w 1630230"/>
                <a:gd name="connsiteY11-738" fmla="*/ 1607344 h 1893094"/>
                <a:gd name="connsiteX12-739" fmla="*/ 671513 w 1630230"/>
                <a:gd name="connsiteY12-740" fmla="*/ 1797844 h 1893094"/>
                <a:gd name="connsiteX13-741" fmla="*/ 661988 w 1630230"/>
                <a:gd name="connsiteY13-742" fmla="*/ 1885950 h 1893094"/>
                <a:gd name="connsiteX14-743" fmla="*/ 433388 w 1630230"/>
                <a:gd name="connsiteY14-744" fmla="*/ 1885950 h 1893094"/>
                <a:gd name="connsiteX15-745" fmla="*/ 261938 w 1630230"/>
                <a:gd name="connsiteY15-746" fmla="*/ 1664494 h 1893094"/>
                <a:gd name="connsiteX16-747" fmla="*/ 326231 w 1630230"/>
                <a:gd name="connsiteY16-748" fmla="*/ 1581150 h 1893094"/>
                <a:gd name="connsiteX17-749" fmla="*/ 414338 w 1630230"/>
                <a:gd name="connsiteY17-750" fmla="*/ 1366837 h 1893094"/>
                <a:gd name="connsiteX18-751" fmla="*/ 188119 w 1630230"/>
                <a:gd name="connsiteY18-752" fmla="*/ 1404937 h 1893094"/>
                <a:gd name="connsiteX19-753" fmla="*/ 116681 w 1630230"/>
                <a:gd name="connsiteY19-754" fmla="*/ 1447800 h 1893094"/>
                <a:gd name="connsiteX20-755" fmla="*/ 0 w 1630230"/>
                <a:gd name="connsiteY20-756" fmla="*/ 1300162 h 1893094"/>
                <a:gd name="connsiteX0-757" fmla="*/ 0 w 1629187"/>
                <a:gd name="connsiteY0-758" fmla="*/ 1300162 h 1893094"/>
                <a:gd name="connsiteX1-759" fmla="*/ 776288 w 1629187"/>
                <a:gd name="connsiteY1-760" fmla="*/ 0 h 1893094"/>
                <a:gd name="connsiteX2-761" fmla="*/ 1562100 w 1629187"/>
                <a:gd name="connsiteY2-762" fmla="*/ 1304925 h 1893094"/>
                <a:gd name="connsiteX3-763" fmla="*/ 1445419 w 1629187"/>
                <a:gd name="connsiteY3-764" fmla="*/ 1466850 h 1893094"/>
                <a:gd name="connsiteX4-765" fmla="*/ 1516856 w 1629187"/>
                <a:gd name="connsiteY4-766" fmla="*/ 1557338 h 1893094"/>
                <a:gd name="connsiteX5-767" fmla="*/ 1607344 w 1629187"/>
                <a:gd name="connsiteY5-768" fmla="*/ 1726406 h 1893094"/>
                <a:gd name="connsiteX6-769" fmla="*/ 1426369 w 1629187"/>
                <a:gd name="connsiteY6-770" fmla="*/ 1678781 h 1893094"/>
                <a:gd name="connsiteX7-771" fmla="*/ 1312069 w 1629187"/>
                <a:gd name="connsiteY7-772" fmla="*/ 1640681 h 1893094"/>
                <a:gd name="connsiteX8-773" fmla="*/ 1126331 w 1629187"/>
                <a:gd name="connsiteY8-774" fmla="*/ 1893094 h 1893094"/>
                <a:gd name="connsiteX9-775" fmla="*/ 909638 w 1629187"/>
                <a:gd name="connsiteY9-776" fmla="*/ 1893094 h 1893094"/>
                <a:gd name="connsiteX10-777" fmla="*/ 869156 w 1629187"/>
                <a:gd name="connsiteY10-778" fmla="*/ 1826419 h 1893094"/>
                <a:gd name="connsiteX11-779" fmla="*/ 769144 w 1629187"/>
                <a:gd name="connsiteY11-780" fmla="*/ 1607344 h 1893094"/>
                <a:gd name="connsiteX12-781" fmla="*/ 671513 w 1629187"/>
                <a:gd name="connsiteY12-782" fmla="*/ 1797844 h 1893094"/>
                <a:gd name="connsiteX13-783" fmla="*/ 661988 w 1629187"/>
                <a:gd name="connsiteY13-784" fmla="*/ 1885950 h 1893094"/>
                <a:gd name="connsiteX14-785" fmla="*/ 433388 w 1629187"/>
                <a:gd name="connsiteY14-786" fmla="*/ 1885950 h 1893094"/>
                <a:gd name="connsiteX15-787" fmla="*/ 261938 w 1629187"/>
                <a:gd name="connsiteY15-788" fmla="*/ 1664494 h 1893094"/>
                <a:gd name="connsiteX16-789" fmla="*/ 326231 w 1629187"/>
                <a:gd name="connsiteY16-790" fmla="*/ 1581150 h 1893094"/>
                <a:gd name="connsiteX17-791" fmla="*/ 414338 w 1629187"/>
                <a:gd name="connsiteY17-792" fmla="*/ 1366837 h 1893094"/>
                <a:gd name="connsiteX18-793" fmla="*/ 188119 w 1629187"/>
                <a:gd name="connsiteY18-794" fmla="*/ 1404937 h 1893094"/>
                <a:gd name="connsiteX19-795" fmla="*/ 116681 w 1629187"/>
                <a:gd name="connsiteY19-796" fmla="*/ 1447800 h 1893094"/>
                <a:gd name="connsiteX20-797" fmla="*/ 0 w 1629187"/>
                <a:gd name="connsiteY20-798" fmla="*/ 1300162 h 1893094"/>
                <a:gd name="connsiteX0-799" fmla="*/ 0 w 1629187"/>
                <a:gd name="connsiteY0-800" fmla="*/ 1300162 h 1893094"/>
                <a:gd name="connsiteX1-801" fmla="*/ 776288 w 1629187"/>
                <a:gd name="connsiteY1-802" fmla="*/ 0 h 1893094"/>
                <a:gd name="connsiteX2-803" fmla="*/ 1562100 w 1629187"/>
                <a:gd name="connsiteY2-804" fmla="*/ 1304925 h 1893094"/>
                <a:gd name="connsiteX3-805" fmla="*/ 1445419 w 1629187"/>
                <a:gd name="connsiteY3-806" fmla="*/ 1466850 h 1893094"/>
                <a:gd name="connsiteX4-807" fmla="*/ 1516856 w 1629187"/>
                <a:gd name="connsiteY4-808" fmla="*/ 1557338 h 1893094"/>
                <a:gd name="connsiteX5-809" fmla="*/ 1607344 w 1629187"/>
                <a:gd name="connsiteY5-810" fmla="*/ 1726406 h 1893094"/>
                <a:gd name="connsiteX6-811" fmla="*/ 1426369 w 1629187"/>
                <a:gd name="connsiteY6-812" fmla="*/ 1678781 h 1893094"/>
                <a:gd name="connsiteX7-813" fmla="*/ 1312069 w 1629187"/>
                <a:gd name="connsiteY7-814" fmla="*/ 1640681 h 1893094"/>
                <a:gd name="connsiteX8-815" fmla="*/ 1126331 w 1629187"/>
                <a:gd name="connsiteY8-816" fmla="*/ 1893094 h 1893094"/>
                <a:gd name="connsiteX9-817" fmla="*/ 909638 w 1629187"/>
                <a:gd name="connsiteY9-818" fmla="*/ 1893094 h 1893094"/>
                <a:gd name="connsiteX10-819" fmla="*/ 869156 w 1629187"/>
                <a:gd name="connsiteY10-820" fmla="*/ 1826419 h 1893094"/>
                <a:gd name="connsiteX11-821" fmla="*/ 769144 w 1629187"/>
                <a:gd name="connsiteY11-822" fmla="*/ 1607344 h 1893094"/>
                <a:gd name="connsiteX12-823" fmla="*/ 671513 w 1629187"/>
                <a:gd name="connsiteY12-824" fmla="*/ 1797844 h 1893094"/>
                <a:gd name="connsiteX13-825" fmla="*/ 661988 w 1629187"/>
                <a:gd name="connsiteY13-826" fmla="*/ 1885950 h 1893094"/>
                <a:gd name="connsiteX14-827" fmla="*/ 433388 w 1629187"/>
                <a:gd name="connsiteY14-828" fmla="*/ 1885950 h 1893094"/>
                <a:gd name="connsiteX15-829" fmla="*/ 261938 w 1629187"/>
                <a:gd name="connsiteY15-830" fmla="*/ 1664494 h 1893094"/>
                <a:gd name="connsiteX16-831" fmla="*/ 326231 w 1629187"/>
                <a:gd name="connsiteY16-832" fmla="*/ 1581150 h 1893094"/>
                <a:gd name="connsiteX17-833" fmla="*/ 414338 w 1629187"/>
                <a:gd name="connsiteY17-834" fmla="*/ 1366837 h 1893094"/>
                <a:gd name="connsiteX18-835" fmla="*/ 188119 w 1629187"/>
                <a:gd name="connsiteY18-836" fmla="*/ 1404937 h 1893094"/>
                <a:gd name="connsiteX19-837" fmla="*/ 116681 w 1629187"/>
                <a:gd name="connsiteY19-838" fmla="*/ 1447800 h 1893094"/>
                <a:gd name="connsiteX20-839" fmla="*/ 0 w 1629187"/>
                <a:gd name="connsiteY20-840" fmla="*/ 1300162 h 1893094"/>
                <a:gd name="connsiteX0-841" fmla="*/ 0 w 1629187"/>
                <a:gd name="connsiteY0-842" fmla="*/ 1300162 h 1893094"/>
                <a:gd name="connsiteX1-843" fmla="*/ 776288 w 1629187"/>
                <a:gd name="connsiteY1-844" fmla="*/ 0 h 1893094"/>
                <a:gd name="connsiteX2-845" fmla="*/ 1562100 w 1629187"/>
                <a:gd name="connsiteY2-846" fmla="*/ 1304925 h 1893094"/>
                <a:gd name="connsiteX3-847" fmla="*/ 1445419 w 1629187"/>
                <a:gd name="connsiteY3-848" fmla="*/ 1466850 h 1893094"/>
                <a:gd name="connsiteX4-849" fmla="*/ 1516856 w 1629187"/>
                <a:gd name="connsiteY4-850" fmla="*/ 1557338 h 1893094"/>
                <a:gd name="connsiteX5-851" fmla="*/ 1607344 w 1629187"/>
                <a:gd name="connsiteY5-852" fmla="*/ 1726406 h 1893094"/>
                <a:gd name="connsiteX6-853" fmla="*/ 1426369 w 1629187"/>
                <a:gd name="connsiteY6-854" fmla="*/ 1678781 h 1893094"/>
                <a:gd name="connsiteX7-855" fmla="*/ 1312069 w 1629187"/>
                <a:gd name="connsiteY7-856" fmla="*/ 1640681 h 1893094"/>
                <a:gd name="connsiteX8-857" fmla="*/ 1126331 w 1629187"/>
                <a:gd name="connsiteY8-858" fmla="*/ 1893094 h 1893094"/>
                <a:gd name="connsiteX9-859" fmla="*/ 909638 w 1629187"/>
                <a:gd name="connsiteY9-860" fmla="*/ 1893094 h 1893094"/>
                <a:gd name="connsiteX10-861" fmla="*/ 869156 w 1629187"/>
                <a:gd name="connsiteY10-862" fmla="*/ 1826419 h 1893094"/>
                <a:gd name="connsiteX11-863" fmla="*/ 769144 w 1629187"/>
                <a:gd name="connsiteY11-864" fmla="*/ 1607344 h 1893094"/>
                <a:gd name="connsiteX12-865" fmla="*/ 671513 w 1629187"/>
                <a:gd name="connsiteY12-866" fmla="*/ 1797844 h 1893094"/>
                <a:gd name="connsiteX13-867" fmla="*/ 661988 w 1629187"/>
                <a:gd name="connsiteY13-868" fmla="*/ 1885950 h 1893094"/>
                <a:gd name="connsiteX14-869" fmla="*/ 433388 w 1629187"/>
                <a:gd name="connsiteY14-870" fmla="*/ 1885950 h 1893094"/>
                <a:gd name="connsiteX15-871" fmla="*/ 261938 w 1629187"/>
                <a:gd name="connsiteY15-872" fmla="*/ 1664494 h 1893094"/>
                <a:gd name="connsiteX16-873" fmla="*/ 326231 w 1629187"/>
                <a:gd name="connsiteY16-874" fmla="*/ 1581150 h 1893094"/>
                <a:gd name="connsiteX17-875" fmla="*/ 414338 w 1629187"/>
                <a:gd name="connsiteY17-876" fmla="*/ 1366837 h 1893094"/>
                <a:gd name="connsiteX18-877" fmla="*/ 188119 w 1629187"/>
                <a:gd name="connsiteY18-878" fmla="*/ 1404937 h 1893094"/>
                <a:gd name="connsiteX19-879" fmla="*/ 116681 w 1629187"/>
                <a:gd name="connsiteY19-880" fmla="*/ 1447800 h 1893094"/>
                <a:gd name="connsiteX20-881" fmla="*/ 0 w 1629187"/>
                <a:gd name="connsiteY20-882" fmla="*/ 1300162 h 1893094"/>
                <a:gd name="connsiteX0-883" fmla="*/ 0 w 1629187"/>
                <a:gd name="connsiteY0-884" fmla="*/ 1300162 h 1893094"/>
                <a:gd name="connsiteX1-885" fmla="*/ 776288 w 1629187"/>
                <a:gd name="connsiteY1-886" fmla="*/ 0 h 1893094"/>
                <a:gd name="connsiteX2-887" fmla="*/ 1562100 w 1629187"/>
                <a:gd name="connsiteY2-888" fmla="*/ 1304925 h 1893094"/>
                <a:gd name="connsiteX3-889" fmla="*/ 1445419 w 1629187"/>
                <a:gd name="connsiteY3-890" fmla="*/ 1466850 h 1893094"/>
                <a:gd name="connsiteX4-891" fmla="*/ 1516856 w 1629187"/>
                <a:gd name="connsiteY4-892" fmla="*/ 1557338 h 1893094"/>
                <a:gd name="connsiteX5-893" fmla="*/ 1607344 w 1629187"/>
                <a:gd name="connsiteY5-894" fmla="*/ 1726406 h 1893094"/>
                <a:gd name="connsiteX6-895" fmla="*/ 1426369 w 1629187"/>
                <a:gd name="connsiteY6-896" fmla="*/ 1678781 h 1893094"/>
                <a:gd name="connsiteX7-897" fmla="*/ 1312069 w 1629187"/>
                <a:gd name="connsiteY7-898" fmla="*/ 1640681 h 1893094"/>
                <a:gd name="connsiteX8-899" fmla="*/ 1126331 w 1629187"/>
                <a:gd name="connsiteY8-900" fmla="*/ 1893094 h 1893094"/>
                <a:gd name="connsiteX9-901" fmla="*/ 909638 w 1629187"/>
                <a:gd name="connsiteY9-902" fmla="*/ 1893094 h 1893094"/>
                <a:gd name="connsiteX10-903" fmla="*/ 869156 w 1629187"/>
                <a:gd name="connsiteY10-904" fmla="*/ 1826419 h 1893094"/>
                <a:gd name="connsiteX11-905" fmla="*/ 769144 w 1629187"/>
                <a:gd name="connsiteY11-906" fmla="*/ 1607344 h 1893094"/>
                <a:gd name="connsiteX12-907" fmla="*/ 671513 w 1629187"/>
                <a:gd name="connsiteY12-908" fmla="*/ 1797844 h 1893094"/>
                <a:gd name="connsiteX13-909" fmla="*/ 661988 w 1629187"/>
                <a:gd name="connsiteY13-910" fmla="*/ 1885950 h 1893094"/>
                <a:gd name="connsiteX14-911" fmla="*/ 433388 w 1629187"/>
                <a:gd name="connsiteY14-912" fmla="*/ 1885950 h 1893094"/>
                <a:gd name="connsiteX15-913" fmla="*/ 261938 w 1629187"/>
                <a:gd name="connsiteY15-914" fmla="*/ 1664494 h 1893094"/>
                <a:gd name="connsiteX16-915" fmla="*/ 326231 w 1629187"/>
                <a:gd name="connsiteY16-916" fmla="*/ 1581150 h 1893094"/>
                <a:gd name="connsiteX17-917" fmla="*/ 414338 w 1629187"/>
                <a:gd name="connsiteY17-918" fmla="*/ 1366837 h 1893094"/>
                <a:gd name="connsiteX18-919" fmla="*/ 188119 w 1629187"/>
                <a:gd name="connsiteY18-920" fmla="*/ 1404937 h 1893094"/>
                <a:gd name="connsiteX19-921" fmla="*/ 116681 w 1629187"/>
                <a:gd name="connsiteY19-922" fmla="*/ 1447800 h 1893094"/>
                <a:gd name="connsiteX20-923" fmla="*/ 0 w 1629187"/>
                <a:gd name="connsiteY20-924" fmla="*/ 1300162 h 1893094"/>
                <a:gd name="connsiteX0-925" fmla="*/ 0 w 1629187"/>
                <a:gd name="connsiteY0-926" fmla="*/ 1300162 h 1893094"/>
                <a:gd name="connsiteX1-927" fmla="*/ 776288 w 1629187"/>
                <a:gd name="connsiteY1-928" fmla="*/ 0 h 1893094"/>
                <a:gd name="connsiteX2-929" fmla="*/ 1562100 w 1629187"/>
                <a:gd name="connsiteY2-930" fmla="*/ 1304925 h 1893094"/>
                <a:gd name="connsiteX3-931" fmla="*/ 1445419 w 1629187"/>
                <a:gd name="connsiteY3-932" fmla="*/ 1466850 h 1893094"/>
                <a:gd name="connsiteX4-933" fmla="*/ 1516856 w 1629187"/>
                <a:gd name="connsiteY4-934" fmla="*/ 1557338 h 1893094"/>
                <a:gd name="connsiteX5-935" fmla="*/ 1607344 w 1629187"/>
                <a:gd name="connsiteY5-936" fmla="*/ 1726406 h 1893094"/>
                <a:gd name="connsiteX6-937" fmla="*/ 1426369 w 1629187"/>
                <a:gd name="connsiteY6-938" fmla="*/ 1678781 h 1893094"/>
                <a:gd name="connsiteX7-939" fmla="*/ 1312069 w 1629187"/>
                <a:gd name="connsiteY7-940" fmla="*/ 1640681 h 1893094"/>
                <a:gd name="connsiteX8-941" fmla="*/ 1126331 w 1629187"/>
                <a:gd name="connsiteY8-942" fmla="*/ 1893094 h 1893094"/>
                <a:gd name="connsiteX9-943" fmla="*/ 909638 w 1629187"/>
                <a:gd name="connsiteY9-944" fmla="*/ 1893094 h 1893094"/>
                <a:gd name="connsiteX10-945" fmla="*/ 869156 w 1629187"/>
                <a:gd name="connsiteY10-946" fmla="*/ 1826419 h 1893094"/>
                <a:gd name="connsiteX11-947" fmla="*/ 769144 w 1629187"/>
                <a:gd name="connsiteY11-948" fmla="*/ 1607344 h 1893094"/>
                <a:gd name="connsiteX12-949" fmla="*/ 671513 w 1629187"/>
                <a:gd name="connsiteY12-950" fmla="*/ 1797844 h 1893094"/>
                <a:gd name="connsiteX13-951" fmla="*/ 661988 w 1629187"/>
                <a:gd name="connsiteY13-952" fmla="*/ 1885950 h 1893094"/>
                <a:gd name="connsiteX14-953" fmla="*/ 433388 w 1629187"/>
                <a:gd name="connsiteY14-954" fmla="*/ 1885950 h 1893094"/>
                <a:gd name="connsiteX15-955" fmla="*/ 261938 w 1629187"/>
                <a:gd name="connsiteY15-956" fmla="*/ 1664494 h 1893094"/>
                <a:gd name="connsiteX16-957" fmla="*/ 326231 w 1629187"/>
                <a:gd name="connsiteY16-958" fmla="*/ 1581150 h 1893094"/>
                <a:gd name="connsiteX17-959" fmla="*/ 414338 w 1629187"/>
                <a:gd name="connsiteY17-960" fmla="*/ 1366837 h 1893094"/>
                <a:gd name="connsiteX18-961" fmla="*/ 188119 w 1629187"/>
                <a:gd name="connsiteY18-962" fmla="*/ 1404937 h 1893094"/>
                <a:gd name="connsiteX19-963" fmla="*/ 116681 w 1629187"/>
                <a:gd name="connsiteY19-964" fmla="*/ 1447800 h 1893094"/>
                <a:gd name="connsiteX20-965" fmla="*/ 0 w 1629187"/>
                <a:gd name="connsiteY20-966" fmla="*/ 1300162 h 1893094"/>
                <a:gd name="connsiteX0-967" fmla="*/ 0 w 1629187"/>
                <a:gd name="connsiteY0-968" fmla="*/ 1300162 h 1893094"/>
                <a:gd name="connsiteX1-969" fmla="*/ 776288 w 1629187"/>
                <a:gd name="connsiteY1-970" fmla="*/ 0 h 1893094"/>
                <a:gd name="connsiteX2-971" fmla="*/ 1562100 w 1629187"/>
                <a:gd name="connsiteY2-972" fmla="*/ 1304925 h 1893094"/>
                <a:gd name="connsiteX3-973" fmla="*/ 1445419 w 1629187"/>
                <a:gd name="connsiteY3-974" fmla="*/ 1466850 h 1893094"/>
                <a:gd name="connsiteX4-975" fmla="*/ 1516856 w 1629187"/>
                <a:gd name="connsiteY4-976" fmla="*/ 1557338 h 1893094"/>
                <a:gd name="connsiteX5-977" fmla="*/ 1607344 w 1629187"/>
                <a:gd name="connsiteY5-978" fmla="*/ 1726406 h 1893094"/>
                <a:gd name="connsiteX6-979" fmla="*/ 1426369 w 1629187"/>
                <a:gd name="connsiteY6-980" fmla="*/ 1678781 h 1893094"/>
                <a:gd name="connsiteX7-981" fmla="*/ 1312069 w 1629187"/>
                <a:gd name="connsiteY7-982" fmla="*/ 1640681 h 1893094"/>
                <a:gd name="connsiteX8-983" fmla="*/ 1126331 w 1629187"/>
                <a:gd name="connsiteY8-984" fmla="*/ 1893094 h 1893094"/>
                <a:gd name="connsiteX9-985" fmla="*/ 909638 w 1629187"/>
                <a:gd name="connsiteY9-986" fmla="*/ 1893094 h 1893094"/>
                <a:gd name="connsiteX10-987" fmla="*/ 869156 w 1629187"/>
                <a:gd name="connsiteY10-988" fmla="*/ 1826419 h 1893094"/>
                <a:gd name="connsiteX11-989" fmla="*/ 769144 w 1629187"/>
                <a:gd name="connsiteY11-990" fmla="*/ 1607344 h 1893094"/>
                <a:gd name="connsiteX12-991" fmla="*/ 671513 w 1629187"/>
                <a:gd name="connsiteY12-992" fmla="*/ 1797844 h 1893094"/>
                <a:gd name="connsiteX13-993" fmla="*/ 661988 w 1629187"/>
                <a:gd name="connsiteY13-994" fmla="*/ 1885950 h 1893094"/>
                <a:gd name="connsiteX14-995" fmla="*/ 433388 w 1629187"/>
                <a:gd name="connsiteY14-996" fmla="*/ 1885950 h 1893094"/>
                <a:gd name="connsiteX15-997" fmla="*/ 261938 w 1629187"/>
                <a:gd name="connsiteY15-998" fmla="*/ 1664494 h 1893094"/>
                <a:gd name="connsiteX16-999" fmla="*/ 326231 w 1629187"/>
                <a:gd name="connsiteY16-1000" fmla="*/ 1581150 h 1893094"/>
                <a:gd name="connsiteX17-1001" fmla="*/ 414338 w 1629187"/>
                <a:gd name="connsiteY17-1002" fmla="*/ 1366837 h 1893094"/>
                <a:gd name="connsiteX18-1003" fmla="*/ 188119 w 1629187"/>
                <a:gd name="connsiteY18-1004" fmla="*/ 1404937 h 1893094"/>
                <a:gd name="connsiteX19-1005" fmla="*/ 116681 w 1629187"/>
                <a:gd name="connsiteY19-1006" fmla="*/ 1447800 h 1893094"/>
                <a:gd name="connsiteX20-1007" fmla="*/ 0 w 1629187"/>
                <a:gd name="connsiteY20-1008" fmla="*/ 1300162 h 1893094"/>
                <a:gd name="connsiteX0-1009" fmla="*/ 0 w 1629187"/>
                <a:gd name="connsiteY0-1010" fmla="*/ 1300162 h 1893094"/>
                <a:gd name="connsiteX1-1011" fmla="*/ 776288 w 1629187"/>
                <a:gd name="connsiteY1-1012" fmla="*/ 0 h 1893094"/>
                <a:gd name="connsiteX2-1013" fmla="*/ 1562100 w 1629187"/>
                <a:gd name="connsiteY2-1014" fmla="*/ 1304925 h 1893094"/>
                <a:gd name="connsiteX3-1015" fmla="*/ 1445419 w 1629187"/>
                <a:gd name="connsiteY3-1016" fmla="*/ 1466850 h 1893094"/>
                <a:gd name="connsiteX4-1017" fmla="*/ 1516856 w 1629187"/>
                <a:gd name="connsiteY4-1018" fmla="*/ 1557338 h 1893094"/>
                <a:gd name="connsiteX5-1019" fmla="*/ 1607344 w 1629187"/>
                <a:gd name="connsiteY5-1020" fmla="*/ 1726406 h 1893094"/>
                <a:gd name="connsiteX6-1021" fmla="*/ 1426369 w 1629187"/>
                <a:gd name="connsiteY6-1022" fmla="*/ 1678781 h 1893094"/>
                <a:gd name="connsiteX7-1023" fmla="*/ 1312069 w 1629187"/>
                <a:gd name="connsiteY7-1024" fmla="*/ 1640681 h 1893094"/>
                <a:gd name="connsiteX8-1025" fmla="*/ 1126331 w 1629187"/>
                <a:gd name="connsiteY8-1026" fmla="*/ 1893094 h 1893094"/>
                <a:gd name="connsiteX9-1027" fmla="*/ 909638 w 1629187"/>
                <a:gd name="connsiteY9-1028" fmla="*/ 1893094 h 1893094"/>
                <a:gd name="connsiteX10-1029" fmla="*/ 869156 w 1629187"/>
                <a:gd name="connsiteY10-1030" fmla="*/ 1826419 h 1893094"/>
                <a:gd name="connsiteX11-1031" fmla="*/ 769144 w 1629187"/>
                <a:gd name="connsiteY11-1032" fmla="*/ 1607344 h 1893094"/>
                <a:gd name="connsiteX12-1033" fmla="*/ 671513 w 1629187"/>
                <a:gd name="connsiteY12-1034" fmla="*/ 1797844 h 1893094"/>
                <a:gd name="connsiteX13-1035" fmla="*/ 661988 w 1629187"/>
                <a:gd name="connsiteY13-1036" fmla="*/ 1885950 h 1893094"/>
                <a:gd name="connsiteX14-1037" fmla="*/ 433388 w 1629187"/>
                <a:gd name="connsiteY14-1038" fmla="*/ 1885950 h 1893094"/>
                <a:gd name="connsiteX15-1039" fmla="*/ 261938 w 1629187"/>
                <a:gd name="connsiteY15-1040" fmla="*/ 1664494 h 1893094"/>
                <a:gd name="connsiteX16-1041" fmla="*/ 326231 w 1629187"/>
                <a:gd name="connsiteY16-1042" fmla="*/ 1581150 h 1893094"/>
                <a:gd name="connsiteX17-1043" fmla="*/ 414338 w 1629187"/>
                <a:gd name="connsiteY17-1044" fmla="*/ 1366837 h 1893094"/>
                <a:gd name="connsiteX18-1045" fmla="*/ 188119 w 1629187"/>
                <a:gd name="connsiteY18-1046" fmla="*/ 1404937 h 1893094"/>
                <a:gd name="connsiteX19-1047" fmla="*/ 116681 w 1629187"/>
                <a:gd name="connsiteY19-1048" fmla="*/ 1447800 h 1893094"/>
                <a:gd name="connsiteX20-1049" fmla="*/ 0 w 1629187"/>
                <a:gd name="connsiteY20-1050" fmla="*/ 1300162 h 1893094"/>
                <a:gd name="connsiteX0-1051" fmla="*/ 0 w 1629187"/>
                <a:gd name="connsiteY0-1052" fmla="*/ 1300162 h 1893094"/>
                <a:gd name="connsiteX1-1053" fmla="*/ 776288 w 1629187"/>
                <a:gd name="connsiteY1-1054" fmla="*/ 0 h 1893094"/>
                <a:gd name="connsiteX2-1055" fmla="*/ 1562100 w 1629187"/>
                <a:gd name="connsiteY2-1056" fmla="*/ 1304925 h 1893094"/>
                <a:gd name="connsiteX3-1057" fmla="*/ 1445419 w 1629187"/>
                <a:gd name="connsiteY3-1058" fmla="*/ 1466850 h 1893094"/>
                <a:gd name="connsiteX4-1059" fmla="*/ 1516856 w 1629187"/>
                <a:gd name="connsiteY4-1060" fmla="*/ 1557338 h 1893094"/>
                <a:gd name="connsiteX5-1061" fmla="*/ 1607344 w 1629187"/>
                <a:gd name="connsiteY5-1062" fmla="*/ 1726406 h 1893094"/>
                <a:gd name="connsiteX6-1063" fmla="*/ 1426369 w 1629187"/>
                <a:gd name="connsiteY6-1064" fmla="*/ 1678781 h 1893094"/>
                <a:gd name="connsiteX7-1065" fmla="*/ 1312069 w 1629187"/>
                <a:gd name="connsiteY7-1066" fmla="*/ 1640681 h 1893094"/>
                <a:gd name="connsiteX8-1067" fmla="*/ 1126331 w 1629187"/>
                <a:gd name="connsiteY8-1068" fmla="*/ 1893094 h 1893094"/>
                <a:gd name="connsiteX9-1069" fmla="*/ 909638 w 1629187"/>
                <a:gd name="connsiteY9-1070" fmla="*/ 1893094 h 1893094"/>
                <a:gd name="connsiteX10-1071" fmla="*/ 869156 w 1629187"/>
                <a:gd name="connsiteY10-1072" fmla="*/ 1826419 h 1893094"/>
                <a:gd name="connsiteX11-1073" fmla="*/ 769144 w 1629187"/>
                <a:gd name="connsiteY11-1074" fmla="*/ 1607344 h 1893094"/>
                <a:gd name="connsiteX12-1075" fmla="*/ 671513 w 1629187"/>
                <a:gd name="connsiteY12-1076" fmla="*/ 1797844 h 1893094"/>
                <a:gd name="connsiteX13-1077" fmla="*/ 661988 w 1629187"/>
                <a:gd name="connsiteY13-1078" fmla="*/ 1885950 h 1893094"/>
                <a:gd name="connsiteX14-1079" fmla="*/ 433388 w 1629187"/>
                <a:gd name="connsiteY14-1080" fmla="*/ 1885950 h 1893094"/>
                <a:gd name="connsiteX15-1081" fmla="*/ 261938 w 1629187"/>
                <a:gd name="connsiteY15-1082" fmla="*/ 1664494 h 1893094"/>
                <a:gd name="connsiteX16-1083" fmla="*/ 326231 w 1629187"/>
                <a:gd name="connsiteY16-1084" fmla="*/ 1581150 h 1893094"/>
                <a:gd name="connsiteX17-1085" fmla="*/ 414338 w 1629187"/>
                <a:gd name="connsiteY17-1086" fmla="*/ 1366837 h 1893094"/>
                <a:gd name="connsiteX18-1087" fmla="*/ 188119 w 1629187"/>
                <a:gd name="connsiteY18-1088" fmla="*/ 1404937 h 1893094"/>
                <a:gd name="connsiteX19-1089" fmla="*/ 116681 w 1629187"/>
                <a:gd name="connsiteY19-1090" fmla="*/ 1447800 h 1893094"/>
                <a:gd name="connsiteX20-1091" fmla="*/ 0 w 1629187"/>
                <a:gd name="connsiteY20-1092" fmla="*/ 1300162 h 1893094"/>
                <a:gd name="connsiteX0-1093" fmla="*/ 0 w 1629187"/>
                <a:gd name="connsiteY0-1094" fmla="*/ 1300162 h 1893094"/>
                <a:gd name="connsiteX1-1095" fmla="*/ 776288 w 1629187"/>
                <a:gd name="connsiteY1-1096" fmla="*/ 0 h 1893094"/>
                <a:gd name="connsiteX2-1097" fmla="*/ 1562100 w 1629187"/>
                <a:gd name="connsiteY2-1098" fmla="*/ 1304925 h 1893094"/>
                <a:gd name="connsiteX3-1099" fmla="*/ 1445419 w 1629187"/>
                <a:gd name="connsiteY3-1100" fmla="*/ 1466850 h 1893094"/>
                <a:gd name="connsiteX4-1101" fmla="*/ 1516856 w 1629187"/>
                <a:gd name="connsiteY4-1102" fmla="*/ 1557338 h 1893094"/>
                <a:gd name="connsiteX5-1103" fmla="*/ 1607344 w 1629187"/>
                <a:gd name="connsiteY5-1104" fmla="*/ 1726406 h 1893094"/>
                <a:gd name="connsiteX6-1105" fmla="*/ 1426369 w 1629187"/>
                <a:gd name="connsiteY6-1106" fmla="*/ 1678781 h 1893094"/>
                <a:gd name="connsiteX7-1107" fmla="*/ 1312069 w 1629187"/>
                <a:gd name="connsiteY7-1108" fmla="*/ 1640681 h 1893094"/>
                <a:gd name="connsiteX8-1109" fmla="*/ 1126331 w 1629187"/>
                <a:gd name="connsiteY8-1110" fmla="*/ 1893094 h 1893094"/>
                <a:gd name="connsiteX9-1111" fmla="*/ 909638 w 1629187"/>
                <a:gd name="connsiteY9-1112" fmla="*/ 1893094 h 1893094"/>
                <a:gd name="connsiteX10-1113" fmla="*/ 869156 w 1629187"/>
                <a:gd name="connsiteY10-1114" fmla="*/ 1826419 h 1893094"/>
                <a:gd name="connsiteX11-1115" fmla="*/ 769144 w 1629187"/>
                <a:gd name="connsiteY11-1116" fmla="*/ 1607344 h 1893094"/>
                <a:gd name="connsiteX12-1117" fmla="*/ 671513 w 1629187"/>
                <a:gd name="connsiteY12-1118" fmla="*/ 1797844 h 1893094"/>
                <a:gd name="connsiteX13-1119" fmla="*/ 661988 w 1629187"/>
                <a:gd name="connsiteY13-1120" fmla="*/ 1885950 h 1893094"/>
                <a:gd name="connsiteX14-1121" fmla="*/ 433388 w 1629187"/>
                <a:gd name="connsiteY14-1122" fmla="*/ 1885950 h 1893094"/>
                <a:gd name="connsiteX15-1123" fmla="*/ 261938 w 1629187"/>
                <a:gd name="connsiteY15-1124" fmla="*/ 1664494 h 1893094"/>
                <a:gd name="connsiteX16-1125" fmla="*/ 326231 w 1629187"/>
                <a:gd name="connsiteY16-1126" fmla="*/ 1581150 h 1893094"/>
                <a:gd name="connsiteX17-1127" fmla="*/ 414338 w 1629187"/>
                <a:gd name="connsiteY17-1128" fmla="*/ 1366837 h 1893094"/>
                <a:gd name="connsiteX18-1129" fmla="*/ 188119 w 1629187"/>
                <a:gd name="connsiteY18-1130" fmla="*/ 1404937 h 1893094"/>
                <a:gd name="connsiteX19-1131" fmla="*/ 116681 w 1629187"/>
                <a:gd name="connsiteY19-1132" fmla="*/ 1447800 h 1893094"/>
                <a:gd name="connsiteX20-1133" fmla="*/ 0 w 1629187"/>
                <a:gd name="connsiteY20-1134" fmla="*/ 1300162 h 1893094"/>
                <a:gd name="connsiteX0-1135" fmla="*/ 0 w 1629187"/>
                <a:gd name="connsiteY0-1136" fmla="*/ 1300162 h 1893094"/>
                <a:gd name="connsiteX1-1137" fmla="*/ 776288 w 1629187"/>
                <a:gd name="connsiteY1-1138" fmla="*/ 0 h 1893094"/>
                <a:gd name="connsiteX2-1139" fmla="*/ 1562100 w 1629187"/>
                <a:gd name="connsiteY2-1140" fmla="*/ 1304925 h 1893094"/>
                <a:gd name="connsiteX3-1141" fmla="*/ 1445419 w 1629187"/>
                <a:gd name="connsiteY3-1142" fmla="*/ 1466850 h 1893094"/>
                <a:gd name="connsiteX4-1143" fmla="*/ 1516856 w 1629187"/>
                <a:gd name="connsiteY4-1144" fmla="*/ 1557338 h 1893094"/>
                <a:gd name="connsiteX5-1145" fmla="*/ 1607344 w 1629187"/>
                <a:gd name="connsiteY5-1146" fmla="*/ 1726406 h 1893094"/>
                <a:gd name="connsiteX6-1147" fmla="*/ 1426369 w 1629187"/>
                <a:gd name="connsiteY6-1148" fmla="*/ 1678781 h 1893094"/>
                <a:gd name="connsiteX7-1149" fmla="*/ 1312069 w 1629187"/>
                <a:gd name="connsiteY7-1150" fmla="*/ 1640681 h 1893094"/>
                <a:gd name="connsiteX8-1151" fmla="*/ 1126331 w 1629187"/>
                <a:gd name="connsiteY8-1152" fmla="*/ 1893094 h 1893094"/>
                <a:gd name="connsiteX9-1153" fmla="*/ 909638 w 1629187"/>
                <a:gd name="connsiteY9-1154" fmla="*/ 1893094 h 1893094"/>
                <a:gd name="connsiteX10-1155" fmla="*/ 869156 w 1629187"/>
                <a:gd name="connsiteY10-1156" fmla="*/ 1826419 h 1893094"/>
                <a:gd name="connsiteX11-1157" fmla="*/ 769144 w 1629187"/>
                <a:gd name="connsiteY11-1158" fmla="*/ 1607344 h 1893094"/>
                <a:gd name="connsiteX12-1159" fmla="*/ 671513 w 1629187"/>
                <a:gd name="connsiteY12-1160" fmla="*/ 1797844 h 1893094"/>
                <a:gd name="connsiteX13-1161" fmla="*/ 661988 w 1629187"/>
                <a:gd name="connsiteY13-1162" fmla="*/ 1885950 h 1893094"/>
                <a:gd name="connsiteX14-1163" fmla="*/ 433388 w 1629187"/>
                <a:gd name="connsiteY14-1164" fmla="*/ 1885950 h 1893094"/>
                <a:gd name="connsiteX15-1165" fmla="*/ 261938 w 1629187"/>
                <a:gd name="connsiteY15-1166" fmla="*/ 1664494 h 1893094"/>
                <a:gd name="connsiteX16-1167" fmla="*/ 326231 w 1629187"/>
                <a:gd name="connsiteY16-1168" fmla="*/ 1581150 h 1893094"/>
                <a:gd name="connsiteX17-1169" fmla="*/ 414338 w 1629187"/>
                <a:gd name="connsiteY17-1170" fmla="*/ 1366837 h 1893094"/>
                <a:gd name="connsiteX18-1171" fmla="*/ 188119 w 1629187"/>
                <a:gd name="connsiteY18-1172" fmla="*/ 1404937 h 1893094"/>
                <a:gd name="connsiteX19-1173" fmla="*/ 116681 w 1629187"/>
                <a:gd name="connsiteY19-1174" fmla="*/ 1447800 h 1893094"/>
                <a:gd name="connsiteX20-1175" fmla="*/ 0 w 1629187"/>
                <a:gd name="connsiteY20-1176" fmla="*/ 1300162 h 1893094"/>
                <a:gd name="connsiteX0-1177" fmla="*/ 0 w 1629187"/>
                <a:gd name="connsiteY0-1178" fmla="*/ 1300162 h 1893094"/>
                <a:gd name="connsiteX1-1179" fmla="*/ 776288 w 1629187"/>
                <a:gd name="connsiteY1-1180" fmla="*/ 0 h 1893094"/>
                <a:gd name="connsiteX2-1181" fmla="*/ 1562100 w 1629187"/>
                <a:gd name="connsiteY2-1182" fmla="*/ 1304925 h 1893094"/>
                <a:gd name="connsiteX3-1183" fmla="*/ 1445419 w 1629187"/>
                <a:gd name="connsiteY3-1184" fmla="*/ 1466850 h 1893094"/>
                <a:gd name="connsiteX4-1185" fmla="*/ 1516856 w 1629187"/>
                <a:gd name="connsiteY4-1186" fmla="*/ 1557338 h 1893094"/>
                <a:gd name="connsiteX5-1187" fmla="*/ 1607344 w 1629187"/>
                <a:gd name="connsiteY5-1188" fmla="*/ 1726406 h 1893094"/>
                <a:gd name="connsiteX6-1189" fmla="*/ 1426369 w 1629187"/>
                <a:gd name="connsiteY6-1190" fmla="*/ 1678781 h 1893094"/>
                <a:gd name="connsiteX7-1191" fmla="*/ 1312069 w 1629187"/>
                <a:gd name="connsiteY7-1192" fmla="*/ 1640681 h 1893094"/>
                <a:gd name="connsiteX8-1193" fmla="*/ 1126331 w 1629187"/>
                <a:gd name="connsiteY8-1194" fmla="*/ 1893094 h 1893094"/>
                <a:gd name="connsiteX9-1195" fmla="*/ 909638 w 1629187"/>
                <a:gd name="connsiteY9-1196" fmla="*/ 1893094 h 1893094"/>
                <a:gd name="connsiteX10-1197" fmla="*/ 869156 w 1629187"/>
                <a:gd name="connsiteY10-1198" fmla="*/ 1826419 h 1893094"/>
                <a:gd name="connsiteX11-1199" fmla="*/ 769144 w 1629187"/>
                <a:gd name="connsiteY11-1200" fmla="*/ 1607344 h 1893094"/>
                <a:gd name="connsiteX12-1201" fmla="*/ 671513 w 1629187"/>
                <a:gd name="connsiteY12-1202" fmla="*/ 1797844 h 1893094"/>
                <a:gd name="connsiteX13-1203" fmla="*/ 661988 w 1629187"/>
                <a:gd name="connsiteY13-1204" fmla="*/ 1885950 h 1893094"/>
                <a:gd name="connsiteX14-1205" fmla="*/ 433388 w 1629187"/>
                <a:gd name="connsiteY14-1206" fmla="*/ 1885950 h 1893094"/>
                <a:gd name="connsiteX15-1207" fmla="*/ 261938 w 1629187"/>
                <a:gd name="connsiteY15-1208" fmla="*/ 1664494 h 1893094"/>
                <a:gd name="connsiteX16-1209" fmla="*/ 326231 w 1629187"/>
                <a:gd name="connsiteY16-1210" fmla="*/ 1581150 h 1893094"/>
                <a:gd name="connsiteX17-1211" fmla="*/ 414338 w 1629187"/>
                <a:gd name="connsiteY17-1212" fmla="*/ 1366837 h 1893094"/>
                <a:gd name="connsiteX18-1213" fmla="*/ 188119 w 1629187"/>
                <a:gd name="connsiteY18-1214" fmla="*/ 1404937 h 1893094"/>
                <a:gd name="connsiteX19-1215" fmla="*/ 116681 w 1629187"/>
                <a:gd name="connsiteY19-1216" fmla="*/ 1447800 h 1893094"/>
                <a:gd name="connsiteX20-1217" fmla="*/ 0 w 1629187"/>
                <a:gd name="connsiteY20-1218" fmla="*/ 1300162 h 1893094"/>
                <a:gd name="connsiteX0-1219" fmla="*/ 0 w 1629187"/>
                <a:gd name="connsiteY0-1220" fmla="*/ 1300162 h 1893094"/>
                <a:gd name="connsiteX1-1221" fmla="*/ 776288 w 1629187"/>
                <a:gd name="connsiteY1-1222" fmla="*/ 0 h 1893094"/>
                <a:gd name="connsiteX2-1223" fmla="*/ 1562100 w 1629187"/>
                <a:gd name="connsiteY2-1224" fmla="*/ 1304925 h 1893094"/>
                <a:gd name="connsiteX3-1225" fmla="*/ 1445419 w 1629187"/>
                <a:gd name="connsiteY3-1226" fmla="*/ 1466850 h 1893094"/>
                <a:gd name="connsiteX4-1227" fmla="*/ 1516856 w 1629187"/>
                <a:gd name="connsiteY4-1228" fmla="*/ 1557338 h 1893094"/>
                <a:gd name="connsiteX5-1229" fmla="*/ 1607344 w 1629187"/>
                <a:gd name="connsiteY5-1230" fmla="*/ 1726406 h 1893094"/>
                <a:gd name="connsiteX6-1231" fmla="*/ 1426369 w 1629187"/>
                <a:gd name="connsiteY6-1232" fmla="*/ 1678781 h 1893094"/>
                <a:gd name="connsiteX7-1233" fmla="*/ 1312069 w 1629187"/>
                <a:gd name="connsiteY7-1234" fmla="*/ 1640681 h 1893094"/>
                <a:gd name="connsiteX8-1235" fmla="*/ 1126331 w 1629187"/>
                <a:gd name="connsiteY8-1236" fmla="*/ 1893094 h 1893094"/>
                <a:gd name="connsiteX9-1237" fmla="*/ 909638 w 1629187"/>
                <a:gd name="connsiteY9-1238" fmla="*/ 1893094 h 1893094"/>
                <a:gd name="connsiteX10-1239" fmla="*/ 869156 w 1629187"/>
                <a:gd name="connsiteY10-1240" fmla="*/ 1826419 h 1893094"/>
                <a:gd name="connsiteX11-1241" fmla="*/ 769144 w 1629187"/>
                <a:gd name="connsiteY11-1242" fmla="*/ 1607344 h 1893094"/>
                <a:gd name="connsiteX12-1243" fmla="*/ 671513 w 1629187"/>
                <a:gd name="connsiteY12-1244" fmla="*/ 1797844 h 1893094"/>
                <a:gd name="connsiteX13-1245" fmla="*/ 661988 w 1629187"/>
                <a:gd name="connsiteY13-1246" fmla="*/ 1885950 h 1893094"/>
                <a:gd name="connsiteX14-1247" fmla="*/ 433388 w 1629187"/>
                <a:gd name="connsiteY14-1248" fmla="*/ 1885950 h 1893094"/>
                <a:gd name="connsiteX15-1249" fmla="*/ 261938 w 1629187"/>
                <a:gd name="connsiteY15-1250" fmla="*/ 1664494 h 1893094"/>
                <a:gd name="connsiteX16-1251" fmla="*/ 326231 w 1629187"/>
                <a:gd name="connsiteY16-1252" fmla="*/ 1581150 h 1893094"/>
                <a:gd name="connsiteX17-1253" fmla="*/ 414338 w 1629187"/>
                <a:gd name="connsiteY17-1254" fmla="*/ 1366837 h 1893094"/>
                <a:gd name="connsiteX18-1255" fmla="*/ 188119 w 1629187"/>
                <a:gd name="connsiteY18-1256" fmla="*/ 1404937 h 1893094"/>
                <a:gd name="connsiteX19-1257" fmla="*/ 116681 w 1629187"/>
                <a:gd name="connsiteY19-1258" fmla="*/ 1447800 h 1893094"/>
                <a:gd name="connsiteX20-1259" fmla="*/ 0 w 1629187"/>
                <a:gd name="connsiteY20-1260" fmla="*/ 1300162 h 1893094"/>
                <a:gd name="connsiteX0-1261" fmla="*/ 0 w 1629187"/>
                <a:gd name="connsiteY0-1262" fmla="*/ 1300162 h 1893094"/>
                <a:gd name="connsiteX1-1263" fmla="*/ 776288 w 1629187"/>
                <a:gd name="connsiteY1-1264" fmla="*/ 0 h 1893094"/>
                <a:gd name="connsiteX2-1265" fmla="*/ 1562100 w 1629187"/>
                <a:gd name="connsiteY2-1266" fmla="*/ 1304925 h 1893094"/>
                <a:gd name="connsiteX3-1267" fmla="*/ 1445419 w 1629187"/>
                <a:gd name="connsiteY3-1268" fmla="*/ 1466850 h 1893094"/>
                <a:gd name="connsiteX4-1269" fmla="*/ 1516856 w 1629187"/>
                <a:gd name="connsiteY4-1270" fmla="*/ 1557338 h 1893094"/>
                <a:gd name="connsiteX5-1271" fmla="*/ 1607344 w 1629187"/>
                <a:gd name="connsiteY5-1272" fmla="*/ 1726406 h 1893094"/>
                <a:gd name="connsiteX6-1273" fmla="*/ 1426369 w 1629187"/>
                <a:gd name="connsiteY6-1274" fmla="*/ 1678781 h 1893094"/>
                <a:gd name="connsiteX7-1275" fmla="*/ 1312069 w 1629187"/>
                <a:gd name="connsiteY7-1276" fmla="*/ 1640681 h 1893094"/>
                <a:gd name="connsiteX8-1277" fmla="*/ 1126331 w 1629187"/>
                <a:gd name="connsiteY8-1278" fmla="*/ 1893094 h 1893094"/>
                <a:gd name="connsiteX9-1279" fmla="*/ 909638 w 1629187"/>
                <a:gd name="connsiteY9-1280" fmla="*/ 1893094 h 1893094"/>
                <a:gd name="connsiteX10-1281" fmla="*/ 869156 w 1629187"/>
                <a:gd name="connsiteY10-1282" fmla="*/ 1826419 h 1893094"/>
                <a:gd name="connsiteX11-1283" fmla="*/ 769144 w 1629187"/>
                <a:gd name="connsiteY11-1284" fmla="*/ 1607344 h 1893094"/>
                <a:gd name="connsiteX12-1285" fmla="*/ 671513 w 1629187"/>
                <a:gd name="connsiteY12-1286" fmla="*/ 1797844 h 1893094"/>
                <a:gd name="connsiteX13-1287" fmla="*/ 661988 w 1629187"/>
                <a:gd name="connsiteY13-1288" fmla="*/ 1885950 h 1893094"/>
                <a:gd name="connsiteX14-1289" fmla="*/ 433388 w 1629187"/>
                <a:gd name="connsiteY14-1290" fmla="*/ 1885950 h 1893094"/>
                <a:gd name="connsiteX15-1291" fmla="*/ 261938 w 1629187"/>
                <a:gd name="connsiteY15-1292" fmla="*/ 1664494 h 1893094"/>
                <a:gd name="connsiteX16-1293" fmla="*/ 326231 w 1629187"/>
                <a:gd name="connsiteY16-1294" fmla="*/ 1581150 h 1893094"/>
                <a:gd name="connsiteX17-1295" fmla="*/ 414338 w 1629187"/>
                <a:gd name="connsiteY17-1296" fmla="*/ 1366837 h 1893094"/>
                <a:gd name="connsiteX18-1297" fmla="*/ 188119 w 1629187"/>
                <a:gd name="connsiteY18-1298" fmla="*/ 1404937 h 1893094"/>
                <a:gd name="connsiteX19-1299" fmla="*/ 116681 w 1629187"/>
                <a:gd name="connsiteY19-1300" fmla="*/ 1447800 h 1893094"/>
                <a:gd name="connsiteX20-1301" fmla="*/ 0 w 1629187"/>
                <a:gd name="connsiteY20-1302" fmla="*/ 1300162 h 1893094"/>
                <a:gd name="connsiteX0-1303" fmla="*/ 0 w 1629187"/>
                <a:gd name="connsiteY0-1304" fmla="*/ 1300162 h 1893094"/>
                <a:gd name="connsiteX1-1305" fmla="*/ 776288 w 1629187"/>
                <a:gd name="connsiteY1-1306" fmla="*/ 0 h 1893094"/>
                <a:gd name="connsiteX2-1307" fmla="*/ 1562100 w 1629187"/>
                <a:gd name="connsiteY2-1308" fmla="*/ 1304925 h 1893094"/>
                <a:gd name="connsiteX3-1309" fmla="*/ 1445419 w 1629187"/>
                <a:gd name="connsiteY3-1310" fmla="*/ 1466850 h 1893094"/>
                <a:gd name="connsiteX4-1311" fmla="*/ 1516856 w 1629187"/>
                <a:gd name="connsiteY4-1312" fmla="*/ 1557338 h 1893094"/>
                <a:gd name="connsiteX5-1313" fmla="*/ 1607344 w 1629187"/>
                <a:gd name="connsiteY5-1314" fmla="*/ 1726406 h 1893094"/>
                <a:gd name="connsiteX6-1315" fmla="*/ 1426369 w 1629187"/>
                <a:gd name="connsiteY6-1316" fmla="*/ 1678781 h 1893094"/>
                <a:gd name="connsiteX7-1317" fmla="*/ 1312069 w 1629187"/>
                <a:gd name="connsiteY7-1318" fmla="*/ 1640681 h 1893094"/>
                <a:gd name="connsiteX8-1319" fmla="*/ 1126331 w 1629187"/>
                <a:gd name="connsiteY8-1320" fmla="*/ 1893094 h 1893094"/>
                <a:gd name="connsiteX9-1321" fmla="*/ 909638 w 1629187"/>
                <a:gd name="connsiteY9-1322" fmla="*/ 1893094 h 1893094"/>
                <a:gd name="connsiteX10-1323" fmla="*/ 869156 w 1629187"/>
                <a:gd name="connsiteY10-1324" fmla="*/ 1826419 h 1893094"/>
                <a:gd name="connsiteX11-1325" fmla="*/ 769144 w 1629187"/>
                <a:gd name="connsiteY11-1326" fmla="*/ 1607344 h 1893094"/>
                <a:gd name="connsiteX12-1327" fmla="*/ 671513 w 1629187"/>
                <a:gd name="connsiteY12-1328" fmla="*/ 1797844 h 1893094"/>
                <a:gd name="connsiteX13-1329" fmla="*/ 661988 w 1629187"/>
                <a:gd name="connsiteY13-1330" fmla="*/ 1885950 h 1893094"/>
                <a:gd name="connsiteX14-1331" fmla="*/ 433388 w 1629187"/>
                <a:gd name="connsiteY14-1332" fmla="*/ 1885950 h 1893094"/>
                <a:gd name="connsiteX15-1333" fmla="*/ 261938 w 1629187"/>
                <a:gd name="connsiteY15-1334" fmla="*/ 1664494 h 1893094"/>
                <a:gd name="connsiteX16-1335" fmla="*/ 326231 w 1629187"/>
                <a:gd name="connsiteY16-1336" fmla="*/ 1581150 h 1893094"/>
                <a:gd name="connsiteX17-1337" fmla="*/ 414338 w 1629187"/>
                <a:gd name="connsiteY17-1338" fmla="*/ 1366837 h 1893094"/>
                <a:gd name="connsiteX18-1339" fmla="*/ 188119 w 1629187"/>
                <a:gd name="connsiteY18-1340" fmla="*/ 1404937 h 1893094"/>
                <a:gd name="connsiteX19-1341" fmla="*/ 116681 w 1629187"/>
                <a:gd name="connsiteY19-1342" fmla="*/ 1447800 h 1893094"/>
                <a:gd name="connsiteX20-1343" fmla="*/ 0 w 1629187"/>
                <a:gd name="connsiteY20-1344" fmla="*/ 1300162 h 1893094"/>
                <a:gd name="connsiteX0-1345" fmla="*/ 0 w 1629187"/>
                <a:gd name="connsiteY0-1346" fmla="*/ 1300162 h 1893094"/>
                <a:gd name="connsiteX1-1347" fmla="*/ 776288 w 1629187"/>
                <a:gd name="connsiteY1-1348" fmla="*/ 0 h 1893094"/>
                <a:gd name="connsiteX2-1349" fmla="*/ 1562100 w 1629187"/>
                <a:gd name="connsiteY2-1350" fmla="*/ 1304925 h 1893094"/>
                <a:gd name="connsiteX3-1351" fmla="*/ 1445419 w 1629187"/>
                <a:gd name="connsiteY3-1352" fmla="*/ 1466850 h 1893094"/>
                <a:gd name="connsiteX4-1353" fmla="*/ 1516856 w 1629187"/>
                <a:gd name="connsiteY4-1354" fmla="*/ 1557338 h 1893094"/>
                <a:gd name="connsiteX5-1355" fmla="*/ 1607344 w 1629187"/>
                <a:gd name="connsiteY5-1356" fmla="*/ 1726406 h 1893094"/>
                <a:gd name="connsiteX6-1357" fmla="*/ 1426369 w 1629187"/>
                <a:gd name="connsiteY6-1358" fmla="*/ 1678781 h 1893094"/>
                <a:gd name="connsiteX7-1359" fmla="*/ 1312069 w 1629187"/>
                <a:gd name="connsiteY7-1360" fmla="*/ 1640681 h 1893094"/>
                <a:gd name="connsiteX8-1361" fmla="*/ 1126331 w 1629187"/>
                <a:gd name="connsiteY8-1362" fmla="*/ 1893094 h 1893094"/>
                <a:gd name="connsiteX9-1363" fmla="*/ 909638 w 1629187"/>
                <a:gd name="connsiteY9-1364" fmla="*/ 1893094 h 1893094"/>
                <a:gd name="connsiteX10-1365" fmla="*/ 869156 w 1629187"/>
                <a:gd name="connsiteY10-1366" fmla="*/ 1826419 h 1893094"/>
                <a:gd name="connsiteX11-1367" fmla="*/ 769144 w 1629187"/>
                <a:gd name="connsiteY11-1368" fmla="*/ 1607344 h 1893094"/>
                <a:gd name="connsiteX12-1369" fmla="*/ 671513 w 1629187"/>
                <a:gd name="connsiteY12-1370" fmla="*/ 1797844 h 1893094"/>
                <a:gd name="connsiteX13-1371" fmla="*/ 661988 w 1629187"/>
                <a:gd name="connsiteY13-1372" fmla="*/ 1885950 h 1893094"/>
                <a:gd name="connsiteX14-1373" fmla="*/ 433388 w 1629187"/>
                <a:gd name="connsiteY14-1374" fmla="*/ 1885950 h 1893094"/>
                <a:gd name="connsiteX15-1375" fmla="*/ 261938 w 1629187"/>
                <a:gd name="connsiteY15-1376" fmla="*/ 1664494 h 1893094"/>
                <a:gd name="connsiteX16-1377" fmla="*/ 326231 w 1629187"/>
                <a:gd name="connsiteY16-1378" fmla="*/ 1581150 h 1893094"/>
                <a:gd name="connsiteX17-1379" fmla="*/ 414338 w 1629187"/>
                <a:gd name="connsiteY17-1380" fmla="*/ 1366837 h 1893094"/>
                <a:gd name="connsiteX18-1381" fmla="*/ 188119 w 1629187"/>
                <a:gd name="connsiteY18-1382" fmla="*/ 1404937 h 1893094"/>
                <a:gd name="connsiteX19-1383" fmla="*/ 116681 w 1629187"/>
                <a:gd name="connsiteY19-1384" fmla="*/ 1447800 h 1893094"/>
                <a:gd name="connsiteX20-1385" fmla="*/ 0 w 1629187"/>
                <a:gd name="connsiteY20-1386" fmla="*/ 1300162 h 1893094"/>
                <a:gd name="connsiteX0-1387" fmla="*/ 0 w 1629187"/>
                <a:gd name="connsiteY0-1388" fmla="*/ 1300162 h 1893094"/>
                <a:gd name="connsiteX1-1389" fmla="*/ 776288 w 1629187"/>
                <a:gd name="connsiteY1-1390" fmla="*/ 0 h 1893094"/>
                <a:gd name="connsiteX2-1391" fmla="*/ 1562100 w 1629187"/>
                <a:gd name="connsiteY2-1392" fmla="*/ 1304925 h 1893094"/>
                <a:gd name="connsiteX3-1393" fmla="*/ 1445419 w 1629187"/>
                <a:gd name="connsiteY3-1394" fmla="*/ 1466850 h 1893094"/>
                <a:gd name="connsiteX4-1395" fmla="*/ 1516856 w 1629187"/>
                <a:gd name="connsiteY4-1396" fmla="*/ 1557338 h 1893094"/>
                <a:gd name="connsiteX5-1397" fmla="*/ 1607344 w 1629187"/>
                <a:gd name="connsiteY5-1398" fmla="*/ 1726406 h 1893094"/>
                <a:gd name="connsiteX6-1399" fmla="*/ 1426369 w 1629187"/>
                <a:gd name="connsiteY6-1400" fmla="*/ 1678781 h 1893094"/>
                <a:gd name="connsiteX7-1401" fmla="*/ 1312069 w 1629187"/>
                <a:gd name="connsiteY7-1402" fmla="*/ 1640681 h 1893094"/>
                <a:gd name="connsiteX8-1403" fmla="*/ 1126331 w 1629187"/>
                <a:gd name="connsiteY8-1404" fmla="*/ 1893094 h 1893094"/>
                <a:gd name="connsiteX9-1405" fmla="*/ 909638 w 1629187"/>
                <a:gd name="connsiteY9-1406" fmla="*/ 1893094 h 1893094"/>
                <a:gd name="connsiteX10-1407" fmla="*/ 869156 w 1629187"/>
                <a:gd name="connsiteY10-1408" fmla="*/ 1826419 h 1893094"/>
                <a:gd name="connsiteX11-1409" fmla="*/ 769144 w 1629187"/>
                <a:gd name="connsiteY11-1410" fmla="*/ 1607344 h 1893094"/>
                <a:gd name="connsiteX12-1411" fmla="*/ 671513 w 1629187"/>
                <a:gd name="connsiteY12-1412" fmla="*/ 1797844 h 1893094"/>
                <a:gd name="connsiteX13-1413" fmla="*/ 661988 w 1629187"/>
                <a:gd name="connsiteY13-1414" fmla="*/ 1885950 h 1893094"/>
                <a:gd name="connsiteX14-1415" fmla="*/ 433388 w 1629187"/>
                <a:gd name="connsiteY14-1416" fmla="*/ 1885950 h 1893094"/>
                <a:gd name="connsiteX15-1417" fmla="*/ 261938 w 1629187"/>
                <a:gd name="connsiteY15-1418" fmla="*/ 1664494 h 1893094"/>
                <a:gd name="connsiteX16-1419" fmla="*/ 326231 w 1629187"/>
                <a:gd name="connsiteY16-1420" fmla="*/ 1581150 h 1893094"/>
                <a:gd name="connsiteX17-1421" fmla="*/ 414338 w 1629187"/>
                <a:gd name="connsiteY17-1422" fmla="*/ 1366837 h 1893094"/>
                <a:gd name="connsiteX18-1423" fmla="*/ 188119 w 1629187"/>
                <a:gd name="connsiteY18-1424" fmla="*/ 1404937 h 1893094"/>
                <a:gd name="connsiteX19-1425" fmla="*/ 116681 w 1629187"/>
                <a:gd name="connsiteY19-1426" fmla="*/ 1447800 h 1893094"/>
                <a:gd name="connsiteX20-1427" fmla="*/ 0 w 1629187"/>
                <a:gd name="connsiteY20-1428" fmla="*/ 1300162 h 1893094"/>
                <a:gd name="connsiteX0-1429" fmla="*/ 0 w 1629187"/>
                <a:gd name="connsiteY0-1430" fmla="*/ 1300162 h 1893094"/>
                <a:gd name="connsiteX1-1431" fmla="*/ 776288 w 1629187"/>
                <a:gd name="connsiteY1-1432" fmla="*/ 0 h 1893094"/>
                <a:gd name="connsiteX2-1433" fmla="*/ 1562100 w 1629187"/>
                <a:gd name="connsiteY2-1434" fmla="*/ 1304925 h 1893094"/>
                <a:gd name="connsiteX3-1435" fmla="*/ 1445419 w 1629187"/>
                <a:gd name="connsiteY3-1436" fmla="*/ 1466850 h 1893094"/>
                <a:gd name="connsiteX4-1437" fmla="*/ 1516856 w 1629187"/>
                <a:gd name="connsiteY4-1438" fmla="*/ 1557338 h 1893094"/>
                <a:gd name="connsiteX5-1439" fmla="*/ 1607344 w 1629187"/>
                <a:gd name="connsiteY5-1440" fmla="*/ 1726406 h 1893094"/>
                <a:gd name="connsiteX6-1441" fmla="*/ 1426369 w 1629187"/>
                <a:gd name="connsiteY6-1442" fmla="*/ 1678781 h 1893094"/>
                <a:gd name="connsiteX7-1443" fmla="*/ 1312069 w 1629187"/>
                <a:gd name="connsiteY7-1444" fmla="*/ 1640681 h 1893094"/>
                <a:gd name="connsiteX8-1445" fmla="*/ 1126331 w 1629187"/>
                <a:gd name="connsiteY8-1446" fmla="*/ 1893094 h 1893094"/>
                <a:gd name="connsiteX9-1447" fmla="*/ 909638 w 1629187"/>
                <a:gd name="connsiteY9-1448" fmla="*/ 1893094 h 1893094"/>
                <a:gd name="connsiteX10-1449" fmla="*/ 869156 w 1629187"/>
                <a:gd name="connsiteY10-1450" fmla="*/ 1826419 h 1893094"/>
                <a:gd name="connsiteX11-1451" fmla="*/ 769144 w 1629187"/>
                <a:gd name="connsiteY11-1452" fmla="*/ 1607344 h 1893094"/>
                <a:gd name="connsiteX12-1453" fmla="*/ 671513 w 1629187"/>
                <a:gd name="connsiteY12-1454" fmla="*/ 1797844 h 1893094"/>
                <a:gd name="connsiteX13-1455" fmla="*/ 661988 w 1629187"/>
                <a:gd name="connsiteY13-1456" fmla="*/ 1885950 h 1893094"/>
                <a:gd name="connsiteX14-1457" fmla="*/ 433388 w 1629187"/>
                <a:gd name="connsiteY14-1458" fmla="*/ 1885950 h 1893094"/>
                <a:gd name="connsiteX15-1459" fmla="*/ 261938 w 1629187"/>
                <a:gd name="connsiteY15-1460" fmla="*/ 1664494 h 1893094"/>
                <a:gd name="connsiteX16-1461" fmla="*/ 326231 w 1629187"/>
                <a:gd name="connsiteY16-1462" fmla="*/ 1581150 h 1893094"/>
                <a:gd name="connsiteX17-1463" fmla="*/ 414338 w 1629187"/>
                <a:gd name="connsiteY17-1464" fmla="*/ 1366837 h 1893094"/>
                <a:gd name="connsiteX18-1465" fmla="*/ 188119 w 1629187"/>
                <a:gd name="connsiteY18-1466" fmla="*/ 1404937 h 1893094"/>
                <a:gd name="connsiteX19-1467" fmla="*/ 116681 w 1629187"/>
                <a:gd name="connsiteY19-1468" fmla="*/ 1447800 h 1893094"/>
                <a:gd name="connsiteX20-1469" fmla="*/ 0 w 1629187"/>
                <a:gd name="connsiteY20-1470" fmla="*/ 1300162 h 1893094"/>
                <a:gd name="connsiteX0-1471" fmla="*/ 0 w 1629187"/>
                <a:gd name="connsiteY0-1472" fmla="*/ 1300162 h 1893094"/>
                <a:gd name="connsiteX1-1473" fmla="*/ 776288 w 1629187"/>
                <a:gd name="connsiteY1-1474" fmla="*/ 0 h 1893094"/>
                <a:gd name="connsiteX2-1475" fmla="*/ 1562100 w 1629187"/>
                <a:gd name="connsiteY2-1476" fmla="*/ 1304925 h 1893094"/>
                <a:gd name="connsiteX3-1477" fmla="*/ 1445419 w 1629187"/>
                <a:gd name="connsiteY3-1478" fmla="*/ 1466850 h 1893094"/>
                <a:gd name="connsiteX4-1479" fmla="*/ 1516856 w 1629187"/>
                <a:gd name="connsiteY4-1480" fmla="*/ 1557338 h 1893094"/>
                <a:gd name="connsiteX5-1481" fmla="*/ 1607344 w 1629187"/>
                <a:gd name="connsiteY5-1482" fmla="*/ 1726406 h 1893094"/>
                <a:gd name="connsiteX6-1483" fmla="*/ 1426369 w 1629187"/>
                <a:gd name="connsiteY6-1484" fmla="*/ 1678781 h 1893094"/>
                <a:gd name="connsiteX7-1485" fmla="*/ 1312069 w 1629187"/>
                <a:gd name="connsiteY7-1486" fmla="*/ 1640681 h 1893094"/>
                <a:gd name="connsiteX8-1487" fmla="*/ 1126331 w 1629187"/>
                <a:gd name="connsiteY8-1488" fmla="*/ 1893094 h 1893094"/>
                <a:gd name="connsiteX9-1489" fmla="*/ 909638 w 1629187"/>
                <a:gd name="connsiteY9-1490" fmla="*/ 1893094 h 1893094"/>
                <a:gd name="connsiteX10-1491" fmla="*/ 869156 w 1629187"/>
                <a:gd name="connsiteY10-1492" fmla="*/ 1826419 h 1893094"/>
                <a:gd name="connsiteX11-1493" fmla="*/ 769144 w 1629187"/>
                <a:gd name="connsiteY11-1494" fmla="*/ 1607344 h 1893094"/>
                <a:gd name="connsiteX12-1495" fmla="*/ 671513 w 1629187"/>
                <a:gd name="connsiteY12-1496" fmla="*/ 1797844 h 1893094"/>
                <a:gd name="connsiteX13-1497" fmla="*/ 661988 w 1629187"/>
                <a:gd name="connsiteY13-1498" fmla="*/ 1885950 h 1893094"/>
                <a:gd name="connsiteX14-1499" fmla="*/ 433388 w 1629187"/>
                <a:gd name="connsiteY14-1500" fmla="*/ 1885950 h 1893094"/>
                <a:gd name="connsiteX15-1501" fmla="*/ 261938 w 1629187"/>
                <a:gd name="connsiteY15-1502" fmla="*/ 1664494 h 1893094"/>
                <a:gd name="connsiteX16-1503" fmla="*/ 326231 w 1629187"/>
                <a:gd name="connsiteY16-1504" fmla="*/ 1581150 h 1893094"/>
                <a:gd name="connsiteX17-1505" fmla="*/ 414338 w 1629187"/>
                <a:gd name="connsiteY17-1506" fmla="*/ 1366837 h 1893094"/>
                <a:gd name="connsiteX18-1507" fmla="*/ 188119 w 1629187"/>
                <a:gd name="connsiteY18-1508" fmla="*/ 1404937 h 1893094"/>
                <a:gd name="connsiteX19-1509" fmla="*/ 116681 w 1629187"/>
                <a:gd name="connsiteY19-1510" fmla="*/ 1447800 h 1893094"/>
                <a:gd name="connsiteX20-1511" fmla="*/ 0 w 1629187"/>
                <a:gd name="connsiteY20-1512" fmla="*/ 1300162 h 1893094"/>
                <a:gd name="connsiteX0-1513" fmla="*/ 0 w 1629187"/>
                <a:gd name="connsiteY0-1514" fmla="*/ 1300162 h 1893094"/>
                <a:gd name="connsiteX1-1515" fmla="*/ 776288 w 1629187"/>
                <a:gd name="connsiteY1-1516" fmla="*/ 0 h 1893094"/>
                <a:gd name="connsiteX2-1517" fmla="*/ 1562100 w 1629187"/>
                <a:gd name="connsiteY2-1518" fmla="*/ 1304925 h 1893094"/>
                <a:gd name="connsiteX3-1519" fmla="*/ 1445419 w 1629187"/>
                <a:gd name="connsiteY3-1520" fmla="*/ 1466850 h 1893094"/>
                <a:gd name="connsiteX4-1521" fmla="*/ 1516856 w 1629187"/>
                <a:gd name="connsiteY4-1522" fmla="*/ 1557338 h 1893094"/>
                <a:gd name="connsiteX5-1523" fmla="*/ 1607344 w 1629187"/>
                <a:gd name="connsiteY5-1524" fmla="*/ 1726406 h 1893094"/>
                <a:gd name="connsiteX6-1525" fmla="*/ 1426369 w 1629187"/>
                <a:gd name="connsiteY6-1526" fmla="*/ 1678781 h 1893094"/>
                <a:gd name="connsiteX7-1527" fmla="*/ 1312069 w 1629187"/>
                <a:gd name="connsiteY7-1528" fmla="*/ 1640681 h 1893094"/>
                <a:gd name="connsiteX8-1529" fmla="*/ 1126331 w 1629187"/>
                <a:gd name="connsiteY8-1530" fmla="*/ 1893094 h 1893094"/>
                <a:gd name="connsiteX9-1531" fmla="*/ 909638 w 1629187"/>
                <a:gd name="connsiteY9-1532" fmla="*/ 1893094 h 1893094"/>
                <a:gd name="connsiteX10-1533" fmla="*/ 869156 w 1629187"/>
                <a:gd name="connsiteY10-1534" fmla="*/ 1826419 h 1893094"/>
                <a:gd name="connsiteX11-1535" fmla="*/ 769144 w 1629187"/>
                <a:gd name="connsiteY11-1536" fmla="*/ 1607344 h 1893094"/>
                <a:gd name="connsiteX12-1537" fmla="*/ 671513 w 1629187"/>
                <a:gd name="connsiteY12-1538" fmla="*/ 1797844 h 1893094"/>
                <a:gd name="connsiteX13-1539" fmla="*/ 661988 w 1629187"/>
                <a:gd name="connsiteY13-1540" fmla="*/ 1885950 h 1893094"/>
                <a:gd name="connsiteX14-1541" fmla="*/ 433388 w 1629187"/>
                <a:gd name="connsiteY14-1542" fmla="*/ 1885950 h 1893094"/>
                <a:gd name="connsiteX15-1543" fmla="*/ 261938 w 1629187"/>
                <a:gd name="connsiteY15-1544" fmla="*/ 1664494 h 1893094"/>
                <a:gd name="connsiteX16-1545" fmla="*/ 326231 w 1629187"/>
                <a:gd name="connsiteY16-1546" fmla="*/ 1581150 h 1893094"/>
                <a:gd name="connsiteX17-1547" fmla="*/ 414338 w 1629187"/>
                <a:gd name="connsiteY17-1548" fmla="*/ 1366837 h 1893094"/>
                <a:gd name="connsiteX18-1549" fmla="*/ 192881 w 1629187"/>
                <a:gd name="connsiteY18-1550" fmla="*/ 1412080 h 1893094"/>
                <a:gd name="connsiteX19-1551" fmla="*/ 116681 w 1629187"/>
                <a:gd name="connsiteY19-1552" fmla="*/ 1447800 h 1893094"/>
                <a:gd name="connsiteX20-1553" fmla="*/ 0 w 1629187"/>
                <a:gd name="connsiteY20-1554" fmla="*/ 1300162 h 1893094"/>
                <a:gd name="connsiteX0-1555" fmla="*/ 0 w 1629187"/>
                <a:gd name="connsiteY0-1556" fmla="*/ 1300162 h 1893094"/>
                <a:gd name="connsiteX1-1557" fmla="*/ 776288 w 1629187"/>
                <a:gd name="connsiteY1-1558" fmla="*/ 0 h 1893094"/>
                <a:gd name="connsiteX2-1559" fmla="*/ 1562100 w 1629187"/>
                <a:gd name="connsiteY2-1560" fmla="*/ 1304925 h 1893094"/>
                <a:gd name="connsiteX3-1561" fmla="*/ 1445419 w 1629187"/>
                <a:gd name="connsiteY3-1562" fmla="*/ 1466850 h 1893094"/>
                <a:gd name="connsiteX4-1563" fmla="*/ 1516856 w 1629187"/>
                <a:gd name="connsiteY4-1564" fmla="*/ 1557338 h 1893094"/>
                <a:gd name="connsiteX5-1565" fmla="*/ 1607344 w 1629187"/>
                <a:gd name="connsiteY5-1566" fmla="*/ 1726406 h 1893094"/>
                <a:gd name="connsiteX6-1567" fmla="*/ 1426369 w 1629187"/>
                <a:gd name="connsiteY6-1568" fmla="*/ 1678781 h 1893094"/>
                <a:gd name="connsiteX7-1569" fmla="*/ 1312069 w 1629187"/>
                <a:gd name="connsiteY7-1570" fmla="*/ 1640681 h 1893094"/>
                <a:gd name="connsiteX8-1571" fmla="*/ 1126331 w 1629187"/>
                <a:gd name="connsiteY8-1572" fmla="*/ 1893094 h 1893094"/>
                <a:gd name="connsiteX9-1573" fmla="*/ 909638 w 1629187"/>
                <a:gd name="connsiteY9-1574" fmla="*/ 1893094 h 1893094"/>
                <a:gd name="connsiteX10-1575" fmla="*/ 869156 w 1629187"/>
                <a:gd name="connsiteY10-1576" fmla="*/ 1826419 h 1893094"/>
                <a:gd name="connsiteX11-1577" fmla="*/ 769144 w 1629187"/>
                <a:gd name="connsiteY11-1578" fmla="*/ 1607344 h 1893094"/>
                <a:gd name="connsiteX12-1579" fmla="*/ 671513 w 1629187"/>
                <a:gd name="connsiteY12-1580" fmla="*/ 1797844 h 1893094"/>
                <a:gd name="connsiteX13-1581" fmla="*/ 661988 w 1629187"/>
                <a:gd name="connsiteY13-1582" fmla="*/ 1885950 h 1893094"/>
                <a:gd name="connsiteX14-1583" fmla="*/ 433388 w 1629187"/>
                <a:gd name="connsiteY14-1584" fmla="*/ 1885950 h 1893094"/>
                <a:gd name="connsiteX15-1585" fmla="*/ 261938 w 1629187"/>
                <a:gd name="connsiteY15-1586" fmla="*/ 1664494 h 1893094"/>
                <a:gd name="connsiteX16-1587" fmla="*/ 326231 w 1629187"/>
                <a:gd name="connsiteY16-1588" fmla="*/ 1581150 h 1893094"/>
                <a:gd name="connsiteX17-1589" fmla="*/ 407194 w 1629187"/>
                <a:gd name="connsiteY17-1590" fmla="*/ 1373981 h 1893094"/>
                <a:gd name="connsiteX18-1591" fmla="*/ 192881 w 1629187"/>
                <a:gd name="connsiteY18-1592" fmla="*/ 1412080 h 1893094"/>
                <a:gd name="connsiteX19-1593" fmla="*/ 116681 w 1629187"/>
                <a:gd name="connsiteY19-1594" fmla="*/ 1447800 h 1893094"/>
                <a:gd name="connsiteX20-1595" fmla="*/ 0 w 1629187"/>
                <a:gd name="connsiteY20-1596" fmla="*/ 1300162 h 1893094"/>
                <a:gd name="connsiteX0-1597" fmla="*/ 0 w 1629187"/>
                <a:gd name="connsiteY0-1598" fmla="*/ 1300162 h 1893094"/>
                <a:gd name="connsiteX1-1599" fmla="*/ 776288 w 1629187"/>
                <a:gd name="connsiteY1-1600" fmla="*/ 0 h 1893094"/>
                <a:gd name="connsiteX2-1601" fmla="*/ 1562100 w 1629187"/>
                <a:gd name="connsiteY2-1602" fmla="*/ 1304925 h 1893094"/>
                <a:gd name="connsiteX3-1603" fmla="*/ 1445419 w 1629187"/>
                <a:gd name="connsiteY3-1604" fmla="*/ 1466850 h 1893094"/>
                <a:gd name="connsiteX4-1605" fmla="*/ 1516856 w 1629187"/>
                <a:gd name="connsiteY4-1606" fmla="*/ 1557338 h 1893094"/>
                <a:gd name="connsiteX5-1607" fmla="*/ 1607344 w 1629187"/>
                <a:gd name="connsiteY5-1608" fmla="*/ 1726406 h 1893094"/>
                <a:gd name="connsiteX6-1609" fmla="*/ 1426369 w 1629187"/>
                <a:gd name="connsiteY6-1610" fmla="*/ 1678781 h 1893094"/>
                <a:gd name="connsiteX7-1611" fmla="*/ 1312069 w 1629187"/>
                <a:gd name="connsiteY7-1612" fmla="*/ 1640681 h 1893094"/>
                <a:gd name="connsiteX8-1613" fmla="*/ 1126331 w 1629187"/>
                <a:gd name="connsiteY8-1614" fmla="*/ 1893094 h 1893094"/>
                <a:gd name="connsiteX9-1615" fmla="*/ 909638 w 1629187"/>
                <a:gd name="connsiteY9-1616" fmla="*/ 1893094 h 1893094"/>
                <a:gd name="connsiteX10-1617" fmla="*/ 869156 w 1629187"/>
                <a:gd name="connsiteY10-1618" fmla="*/ 1826419 h 1893094"/>
                <a:gd name="connsiteX11-1619" fmla="*/ 769144 w 1629187"/>
                <a:gd name="connsiteY11-1620" fmla="*/ 1607344 h 1893094"/>
                <a:gd name="connsiteX12-1621" fmla="*/ 671513 w 1629187"/>
                <a:gd name="connsiteY12-1622" fmla="*/ 1797844 h 1893094"/>
                <a:gd name="connsiteX13-1623" fmla="*/ 661988 w 1629187"/>
                <a:gd name="connsiteY13-1624" fmla="*/ 1885950 h 1893094"/>
                <a:gd name="connsiteX14-1625" fmla="*/ 433388 w 1629187"/>
                <a:gd name="connsiteY14-1626" fmla="*/ 1885950 h 1893094"/>
                <a:gd name="connsiteX15-1627" fmla="*/ 261938 w 1629187"/>
                <a:gd name="connsiteY15-1628" fmla="*/ 1664494 h 1893094"/>
                <a:gd name="connsiteX16-1629" fmla="*/ 326231 w 1629187"/>
                <a:gd name="connsiteY16-1630" fmla="*/ 1581150 h 1893094"/>
                <a:gd name="connsiteX17-1631" fmla="*/ 407194 w 1629187"/>
                <a:gd name="connsiteY17-1632" fmla="*/ 1373981 h 1893094"/>
                <a:gd name="connsiteX18-1633" fmla="*/ 192881 w 1629187"/>
                <a:gd name="connsiteY18-1634" fmla="*/ 1412080 h 1893094"/>
                <a:gd name="connsiteX19-1635" fmla="*/ 116681 w 1629187"/>
                <a:gd name="connsiteY19-1636" fmla="*/ 1447800 h 1893094"/>
                <a:gd name="connsiteX20-1637" fmla="*/ 0 w 1629187"/>
                <a:gd name="connsiteY20-1638" fmla="*/ 1300162 h 1893094"/>
                <a:gd name="connsiteX0-1639" fmla="*/ 0 w 1629187"/>
                <a:gd name="connsiteY0-1640" fmla="*/ 1300162 h 1893094"/>
                <a:gd name="connsiteX1-1641" fmla="*/ 776288 w 1629187"/>
                <a:gd name="connsiteY1-1642" fmla="*/ 0 h 1893094"/>
                <a:gd name="connsiteX2-1643" fmla="*/ 1562100 w 1629187"/>
                <a:gd name="connsiteY2-1644" fmla="*/ 1304925 h 1893094"/>
                <a:gd name="connsiteX3-1645" fmla="*/ 1445419 w 1629187"/>
                <a:gd name="connsiteY3-1646" fmla="*/ 1466850 h 1893094"/>
                <a:gd name="connsiteX4-1647" fmla="*/ 1516856 w 1629187"/>
                <a:gd name="connsiteY4-1648" fmla="*/ 1557338 h 1893094"/>
                <a:gd name="connsiteX5-1649" fmla="*/ 1607344 w 1629187"/>
                <a:gd name="connsiteY5-1650" fmla="*/ 1726406 h 1893094"/>
                <a:gd name="connsiteX6-1651" fmla="*/ 1426369 w 1629187"/>
                <a:gd name="connsiteY6-1652" fmla="*/ 1678781 h 1893094"/>
                <a:gd name="connsiteX7-1653" fmla="*/ 1312069 w 1629187"/>
                <a:gd name="connsiteY7-1654" fmla="*/ 1640681 h 1893094"/>
                <a:gd name="connsiteX8-1655" fmla="*/ 1126331 w 1629187"/>
                <a:gd name="connsiteY8-1656" fmla="*/ 1893094 h 1893094"/>
                <a:gd name="connsiteX9-1657" fmla="*/ 909638 w 1629187"/>
                <a:gd name="connsiteY9-1658" fmla="*/ 1893094 h 1893094"/>
                <a:gd name="connsiteX10-1659" fmla="*/ 869156 w 1629187"/>
                <a:gd name="connsiteY10-1660" fmla="*/ 1826419 h 1893094"/>
                <a:gd name="connsiteX11-1661" fmla="*/ 769144 w 1629187"/>
                <a:gd name="connsiteY11-1662" fmla="*/ 1607344 h 1893094"/>
                <a:gd name="connsiteX12-1663" fmla="*/ 671513 w 1629187"/>
                <a:gd name="connsiteY12-1664" fmla="*/ 1797844 h 1893094"/>
                <a:gd name="connsiteX13-1665" fmla="*/ 661988 w 1629187"/>
                <a:gd name="connsiteY13-1666" fmla="*/ 1885950 h 1893094"/>
                <a:gd name="connsiteX14-1667" fmla="*/ 433388 w 1629187"/>
                <a:gd name="connsiteY14-1668" fmla="*/ 1885950 h 1893094"/>
                <a:gd name="connsiteX15-1669" fmla="*/ 261938 w 1629187"/>
                <a:gd name="connsiteY15-1670" fmla="*/ 1664494 h 1893094"/>
                <a:gd name="connsiteX16-1671" fmla="*/ 326231 w 1629187"/>
                <a:gd name="connsiteY16-1672" fmla="*/ 1581150 h 1893094"/>
                <a:gd name="connsiteX17-1673" fmla="*/ 407194 w 1629187"/>
                <a:gd name="connsiteY17-1674" fmla="*/ 1373981 h 1893094"/>
                <a:gd name="connsiteX18-1675" fmla="*/ 192881 w 1629187"/>
                <a:gd name="connsiteY18-1676" fmla="*/ 1412080 h 1893094"/>
                <a:gd name="connsiteX19-1677" fmla="*/ 116681 w 1629187"/>
                <a:gd name="connsiteY19-1678" fmla="*/ 1447800 h 1893094"/>
                <a:gd name="connsiteX20-1679" fmla="*/ 0 w 1629187"/>
                <a:gd name="connsiteY20-1680" fmla="*/ 1300162 h 1893094"/>
                <a:gd name="connsiteX0-1681" fmla="*/ 0 w 1629187"/>
                <a:gd name="connsiteY0-1682" fmla="*/ 1300162 h 1893094"/>
                <a:gd name="connsiteX1-1683" fmla="*/ 776288 w 1629187"/>
                <a:gd name="connsiteY1-1684" fmla="*/ 0 h 1893094"/>
                <a:gd name="connsiteX2-1685" fmla="*/ 1562100 w 1629187"/>
                <a:gd name="connsiteY2-1686" fmla="*/ 1304925 h 1893094"/>
                <a:gd name="connsiteX3-1687" fmla="*/ 1445419 w 1629187"/>
                <a:gd name="connsiteY3-1688" fmla="*/ 1466850 h 1893094"/>
                <a:gd name="connsiteX4-1689" fmla="*/ 1516856 w 1629187"/>
                <a:gd name="connsiteY4-1690" fmla="*/ 1557338 h 1893094"/>
                <a:gd name="connsiteX5-1691" fmla="*/ 1607344 w 1629187"/>
                <a:gd name="connsiteY5-1692" fmla="*/ 1726406 h 1893094"/>
                <a:gd name="connsiteX6-1693" fmla="*/ 1426369 w 1629187"/>
                <a:gd name="connsiteY6-1694" fmla="*/ 1678781 h 1893094"/>
                <a:gd name="connsiteX7-1695" fmla="*/ 1312069 w 1629187"/>
                <a:gd name="connsiteY7-1696" fmla="*/ 1640681 h 1893094"/>
                <a:gd name="connsiteX8-1697" fmla="*/ 1126331 w 1629187"/>
                <a:gd name="connsiteY8-1698" fmla="*/ 1893094 h 1893094"/>
                <a:gd name="connsiteX9-1699" fmla="*/ 909638 w 1629187"/>
                <a:gd name="connsiteY9-1700" fmla="*/ 1893094 h 1893094"/>
                <a:gd name="connsiteX10-1701" fmla="*/ 869156 w 1629187"/>
                <a:gd name="connsiteY10-1702" fmla="*/ 1826419 h 1893094"/>
                <a:gd name="connsiteX11-1703" fmla="*/ 769144 w 1629187"/>
                <a:gd name="connsiteY11-1704" fmla="*/ 1607344 h 1893094"/>
                <a:gd name="connsiteX12-1705" fmla="*/ 671513 w 1629187"/>
                <a:gd name="connsiteY12-1706" fmla="*/ 1797844 h 1893094"/>
                <a:gd name="connsiteX13-1707" fmla="*/ 661988 w 1629187"/>
                <a:gd name="connsiteY13-1708" fmla="*/ 1885950 h 1893094"/>
                <a:gd name="connsiteX14-1709" fmla="*/ 433388 w 1629187"/>
                <a:gd name="connsiteY14-1710" fmla="*/ 1885950 h 1893094"/>
                <a:gd name="connsiteX15-1711" fmla="*/ 261938 w 1629187"/>
                <a:gd name="connsiteY15-1712" fmla="*/ 1664494 h 1893094"/>
                <a:gd name="connsiteX16-1713" fmla="*/ 326231 w 1629187"/>
                <a:gd name="connsiteY16-1714" fmla="*/ 1581150 h 1893094"/>
                <a:gd name="connsiteX17-1715" fmla="*/ 407194 w 1629187"/>
                <a:gd name="connsiteY17-1716" fmla="*/ 1373981 h 1893094"/>
                <a:gd name="connsiteX18-1717" fmla="*/ 192881 w 1629187"/>
                <a:gd name="connsiteY18-1718" fmla="*/ 1412080 h 1893094"/>
                <a:gd name="connsiteX19-1719" fmla="*/ 116681 w 1629187"/>
                <a:gd name="connsiteY19-1720" fmla="*/ 1447800 h 1893094"/>
                <a:gd name="connsiteX20-1721" fmla="*/ 0 w 1629187"/>
                <a:gd name="connsiteY20-1722" fmla="*/ 1300162 h 1893094"/>
                <a:gd name="connsiteX0-1723" fmla="*/ 0 w 1629187"/>
                <a:gd name="connsiteY0-1724" fmla="*/ 1300162 h 1893094"/>
                <a:gd name="connsiteX1-1725" fmla="*/ 776288 w 1629187"/>
                <a:gd name="connsiteY1-1726" fmla="*/ 0 h 1893094"/>
                <a:gd name="connsiteX2-1727" fmla="*/ 1562100 w 1629187"/>
                <a:gd name="connsiteY2-1728" fmla="*/ 1304925 h 1893094"/>
                <a:gd name="connsiteX3-1729" fmla="*/ 1445419 w 1629187"/>
                <a:gd name="connsiteY3-1730" fmla="*/ 1466850 h 1893094"/>
                <a:gd name="connsiteX4-1731" fmla="*/ 1516856 w 1629187"/>
                <a:gd name="connsiteY4-1732" fmla="*/ 1557338 h 1893094"/>
                <a:gd name="connsiteX5-1733" fmla="*/ 1607344 w 1629187"/>
                <a:gd name="connsiteY5-1734" fmla="*/ 1726406 h 1893094"/>
                <a:gd name="connsiteX6-1735" fmla="*/ 1426369 w 1629187"/>
                <a:gd name="connsiteY6-1736" fmla="*/ 1678781 h 1893094"/>
                <a:gd name="connsiteX7-1737" fmla="*/ 1312069 w 1629187"/>
                <a:gd name="connsiteY7-1738" fmla="*/ 1640681 h 1893094"/>
                <a:gd name="connsiteX8-1739" fmla="*/ 1126331 w 1629187"/>
                <a:gd name="connsiteY8-1740" fmla="*/ 1893094 h 1893094"/>
                <a:gd name="connsiteX9-1741" fmla="*/ 909638 w 1629187"/>
                <a:gd name="connsiteY9-1742" fmla="*/ 1893094 h 1893094"/>
                <a:gd name="connsiteX10-1743" fmla="*/ 869156 w 1629187"/>
                <a:gd name="connsiteY10-1744" fmla="*/ 1826419 h 1893094"/>
                <a:gd name="connsiteX11-1745" fmla="*/ 769144 w 1629187"/>
                <a:gd name="connsiteY11-1746" fmla="*/ 1607344 h 1893094"/>
                <a:gd name="connsiteX12-1747" fmla="*/ 671513 w 1629187"/>
                <a:gd name="connsiteY12-1748" fmla="*/ 1797844 h 1893094"/>
                <a:gd name="connsiteX13-1749" fmla="*/ 661988 w 1629187"/>
                <a:gd name="connsiteY13-1750" fmla="*/ 1885950 h 1893094"/>
                <a:gd name="connsiteX14-1751" fmla="*/ 433388 w 1629187"/>
                <a:gd name="connsiteY14-1752" fmla="*/ 1885950 h 1893094"/>
                <a:gd name="connsiteX15-1753" fmla="*/ 261938 w 1629187"/>
                <a:gd name="connsiteY15-1754" fmla="*/ 1664494 h 1893094"/>
                <a:gd name="connsiteX16-1755" fmla="*/ 326231 w 1629187"/>
                <a:gd name="connsiteY16-1756" fmla="*/ 1581150 h 1893094"/>
                <a:gd name="connsiteX17-1757" fmla="*/ 407194 w 1629187"/>
                <a:gd name="connsiteY17-1758" fmla="*/ 1373981 h 1893094"/>
                <a:gd name="connsiteX18-1759" fmla="*/ 192881 w 1629187"/>
                <a:gd name="connsiteY18-1760" fmla="*/ 1412080 h 1893094"/>
                <a:gd name="connsiteX19-1761" fmla="*/ 116681 w 1629187"/>
                <a:gd name="connsiteY19-1762" fmla="*/ 1447800 h 1893094"/>
                <a:gd name="connsiteX20-1763" fmla="*/ 0 w 1629187"/>
                <a:gd name="connsiteY20-1764" fmla="*/ 1300162 h 1893094"/>
                <a:gd name="connsiteX0-1765" fmla="*/ 0 w 1629187"/>
                <a:gd name="connsiteY0-1766" fmla="*/ 1300162 h 1893094"/>
                <a:gd name="connsiteX1-1767" fmla="*/ 776288 w 1629187"/>
                <a:gd name="connsiteY1-1768" fmla="*/ 0 h 1893094"/>
                <a:gd name="connsiteX2-1769" fmla="*/ 1562100 w 1629187"/>
                <a:gd name="connsiteY2-1770" fmla="*/ 1304925 h 1893094"/>
                <a:gd name="connsiteX3-1771" fmla="*/ 1445419 w 1629187"/>
                <a:gd name="connsiteY3-1772" fmla="*/ 1466850 h 1893094"/>
                <a:gd name="connsiteX4-1773" fmla="*/ 1516856 w 1629187"/>
                <a:gd name="connsiteY4-1774" fmla="*/ 1557338 h 1893094"/>
                <a:gd name="connsiteX5-1775" fmla="*/ 1607344 w 1629187"/>
                <a:gd name="connsiteY5-1776" fmla="*/ 1726406 h 1893094"/>
                <a:gd name="connsiteX6-1777" fmla="*/ 1426369 w 1629187"/>
                <a:gd name="connsiteY6-1778" fmla="*/ 1678781 h 1893094"/>
                <a:gd name="connsiteX7-1779" fmla="*/ 1312069 w 1629187"/>
                <a:gd name="connsiteY7-1780" fmla="*/ 1640681 h 1893094"/>
                <a:gd name="connsiteX8-1781" fmla="*/ 1126331 w 1629187"/>
                <a:gd name="connsiteY8-1782" fmla="*/ 1893094 h 1893094"/>
                <a:gd name="connsiteX9-1783" fmla="*/ 909638 w 1629187"/>
                <a:gd name="connsiteY9-1784" fmla="*/ 1893094 h 1893094"/>
                <a:gd name="connsiteX10-1785" fmla="*/ 869156 w 1629187"/>
                <a:gd name="connsiteY10-1786" fmla="*/ 1826419 h 1893094"/>
                <a:gd name="connsiteX11-1787" fmla="*/ 769144 w 1629187"/>
                <a:gd name="connsiteY11-1788" fmla="*/ 1607344 h 1893094"/>
                <a:gd name="connsiteX12-1789" fmla="*/ 671513 w 1629187"/>
                <a:gd name="connsiteY12-1790" fmla="*/ 1797844 h 1893094"/>
                <a:gd name="connsiteX13-1791" fmla="*/ 661988 w 1629187"/>
                <a:gd name="connsiteY13-1792" fmla="*/ 1885950 h 1893094"/>
                <a:gd name="connsiteX14-1793" fmla="*/ 433388 w 1629187"/>
                <a:gd name="connsiteY14-1794" fmla="*/ 1885950 h 1893094"/>
                <a:gd name="connsiteX15-1795" fmla="*/ 261938 w 1629187"/>
                <a:gd name="connsiteY15-1796" fmla="*/ 1664494 h 1893094"/>
                <a:gd name="connsiteX16-1797" fmla="*/ 326231 w 1629187"/>
                <a:gd name="connsiteY16-1798" fmla="*/ 1581150 h 1893094"/>
                <a:gd name="connsiteX17-1799" fmla="*/ 407194 w 1629187"/>
                <a:gd name="connsiteY17-1800" fmla="*/ 1373981 h 1893094"/>
                <a:gd name="connsiteX18-1801" fmla="*/ 192881 w 1629187"/>
                <a:gd name="connsiteY18-1802" fmla="*/ 1412080 h 1893094"/>
                <a:gd name="connsiteX19-1803" fmla="*/ 111919 w 1629187"/>
                <a:gd name="connsiteY19-1804" fmla="*/ 1454944 h 1893094"/>
                <a:gd name="connsiteX20-1805" fmla="*/ 0 w 1629187"/>
                <a:gd name="connsiteY20-1806" fmla="*/ 1300162 h 1893094"/>
                <a:gd name="connsiteX0-1807" fmla="*/ 0 w 1629187"/>
                <a:gd name="connsiteY0-1808" fmla="*/ 1300162 h 1893094"/>
                <a:gd name="connsiteX1-1809" fmla="*/ 776288 w 1629187"/>
                <a:gd name="connsiteY1-1810" fmla="*/ 0 h 1893094"/>
                <a:gd name="connsiteX2-1811" fmla="*/ 1562100 w 1629187"/>
                <a:gd name="connsiteY2-1812" fmla="*/ 1304925 h 1893094"/>
                <a:gd name="connsiteX3-1813" fmla="*/ 1445419 w 1629187"/>
                <a:gd name="connsiteY3-1814" fmla="*/ 1466850 h 1893094"/>
                <a:gd name="connsiteX4-1815" fmla="*/ 1516856 w 1629187"/>
                <a:gd name="connsiteY4-1816" fmla="*/ 1557338 h 1893094"/>
                <a:gd name="connsiteX5-1817" fmla="*/ 1607344 w 1629187"/>
                <a:gd name="connsiteY5-1818" fmla="*/ 1726406 h 1893094"/>
                <a:gd name="connsiteX6-1819" fmla="*/ 1426369 w 1629187"/>
                <a:gd name="connsiteY6-1820" fmla="*/ 1678781 h 1893094"/>
                <a:gd name="connsiteX7-1821" fmla="*/ 1312069 w 1629187"/>
                <a:gd name="connsiteY7-1822" fmla="*/ 1640681 h 1893094"/>
                <a:gd name="connsiteX8-1823" fmla="*/ 1126331 w 1629187"/>
                <a:gd name="connsiteY8-1824" fmla="*/ 1893094 h 1893094"/>
                <a:gd name="connsiteX9-1825" fmla="*/ 909638 w 1629187"/>
                <a:gd name="connsiteY9-1826" fmla="*/ 1893094 h 1893094"/>
                <a:gd name="connsiteX10-1827" fmla="*/ 869156 w 1629187"/>
                <a:gd name="connsiteY10-1828" fmla="*/ 1826419 h 1893094"/>
                <a:gd name="connsiteX11-1829" fmla="*/ 769144 w 1629187"/>
                <a:gd name="connsiteY11-1830" fmla="*/ 1607344 h 1893094"/>
                <a:gd name="connsiteX12-1831" fmla="*/ 671513 w 1629187"/>
                <a:gd name="connsiteY12-1832" fmla="*/ 1797844 h 1893094"/>
                <a:gd name="connsiteX13-1833" fmla="*/ 661988 w 1629187"/>
                <a:gd name="connsiteY13-1834" fmla="*/ 1885950 h 1893094"/>
                <a:gd name="connsiteX14-1835" fmla="*/ 433388 w 1629187"/>
                <a:gd name="connsiteY14-1836" fmla="*/ 1885950 h 1893094"/>
                <a:gd name="connsiteX15-1837" fmla="*/ 261938 w 1629187"/>
                <a:gd name="connsiteY15-1838" fmla="*/ 1664494 h 1893094"/>
                <a:gd name="connsiteX16-1839" fmla="*/ 326231 w 1629187"/>
                <a:gd name="connsiteY16-1840" fmla="*/ 1581150 h 1893094"/>
                <a:gd name="connsiteX17-1841" fmla="*/ 407194 w 1629187"/>
                <a:gd name="connsiteY17-1842" fmla="*/ 1373981 h 1893094"/>
                <a:gd name="connsiteX18-1843" fmla="*/ 192881 w 1629187"/>
                <a:gd name="connsiteY18-1844" fmla="*/ 1412080 h 1893094"/>
                <a:gd name="connsiteX19-1845" fmla="*/ 111919 w 1629187"/>
                <a:gd name="connsiteY19-1846" fmla="*/ 1454944 h 1893094"/>
                <a:gd name="connsiteX20-1847" fmla="*/ 0 w 1629187"/>
                <a:gd name="connsiteY20-1848" fmla="*/ 1300162 h 1893094"/>
                <a:gd name="connsiteX0-1849" fmla="*/ 0 w 1629187"/>
                <a:gd name="connsiteY0-1850" fmla="*/ 1300162 h 1893094"/>
                <a:gd name="connsiteX1-1851" fmla="*/ 776288 w 1629187"/>
                <a:gd name="connsiteY1-1852" fmla="*/ 0 h 1893094"/>
                <a:gd name="connsiteX2-1853" fmla="*/ 1562100 w 1629187"/>
                <a:gd name="connsiteY2-1854" fmla="*/ 1304925 h 1893094"/>
                <a:gd name="connsiteX3-1855" fmla="*/ 1445419 w 1629187"/>
                <a:gd name="connsiteY3-1856" fmla="*/ 1466850 h 1893094"/>
                <a:gd name="connsiteX4-1857" fmla="*/ 1516856 w 1629187"/>
                <a:gd name="connsiteY4-1858" fmla="*/ 1557338 h 1893094"/>
                <a:gd name="connsiteX5-1859" fmla="*/ 1607344 w 1629187"/>
                <a:gd name="connsiteY5-1860" fmla="*/ 1726406 h 1893094"/>
                <a:gd name="connsiteX6-1861" fmla="*/ 1426369 w 1629187"/>
                <a:gd name="connsiteY6-1862" fmla="*/ 1678781 h 1893094"/>
                <a:gd name="connsiteX7-1863" fmla="*/ 1312069 w 1629187"/>
                <a:gd name="connsiteY7-1864" fmla="*/ 1640681 h 1893094"/>
                <a:gd name="connsiteX8-1865" fmla="*/ 1126331 w 1629187"/>
                <a:gd name="connsiteY8-1866" fmla="*/ 1893094 h 1893094"/>
                <a:gd name="connsiteX9-1867" fmla="*/ 909638 w 1629187"/>
                <a:gd name="connsiteY9-1868" fmla="*/ 1893094 h 1893094"/>
                <a:gd name="connsiteX10-1869" fmla="*/ 869156 w 1629187"/>
                <a:gd name="connsiteY10-1870" fmla="*/ 1826419 h 1893094"/>
                <a:gd name="connsiteX11-1871" fmla="*/ 769144 w 1629187"/>
                <a:gd name="connsiteY11-1872" fmla="*/ 1607344 h 1893094"/>
                <a:gd name="connsiteX12-1873" fmla="*/ 671513 w 1629187"/>
                <a:gd name="connsiteY12-1874" fmla="*/ 1797844 h 1893094"/>
                <a:gd name="connsiteX13-1875" fmla="*/ 661988 w 1629187"/>
                <a:gd name="connsiteY13-1876" fmla="*/ 1885950 h 1893094"/>
                <a:gd name="connsiteX14-1877" fmla="*/ 433388 w 1629187"/>
                <a:gd name="connsiteY14-1878" fmla="*/ 1885950 h 1893094"/>
                <a:gd name="connsiteX15-1879" fmla="*/ 261938 w 1629187"/>
                <a:gd name="connsiteY15-1880" fmla="*/ 1664494 h 1893094"/>
                <a:gd name="connsiteX16-1881" fmla="*/ 326231 w 1629187"/>
                <a:gd name="connsiteY16-1882" fmla="*/ 1581150 h 1893094"/>
                <a:gd name="connsiteX17-1883" fmla="*/ 407194 w 1629187"/>
                <a:gd name="connsiteY17-1884" fmla="*/ 1373981 h 1893094"/>
                <a:gd name="connsiteX18-1885" fmla="*/ 192881 w 1629187"/>
                <a:gd name="connsiteY18-1886" fmla="*/ 1412080 h 1893094"/>
                <a:gd name="connsiteX19-1887" fmla="*/ 111919 w 1629187"/>
                <a:gd name="connsiteY19-1888" fmla="*/ 1454944 h 1893094"/>
                <a:gd name="connsiteX20-1889" fmla="*/ 0 w 1629187"/>
                <a:gd name="connsiteY20-1890" fmla="*/ 1300162 h 1893094"/>
                <a:gd name="connsiteX0-1891" fmla="*/ 0 w 1629187"/>
                <a:gd name="connsiteY0-1892" fmla="*/ 1300162 h 1893094"/>
                <a:gd name="connsiteX1-1893" fmla="*/ 776288 w 1629187"/>
                <a:gd name="connsiteY1-1894" fmla="*/ 0 h 1893094"/>
                <a:gd name="connsiteX2-1895" fmla="*/ 1562100 w 1629187"/>
                <a:gd name="connsiteY2-1896" fmla="*/ 1304925 h 1893094"/>
                <a:gd name="connsiteX3-1897" fmla="*/ 1445419 w 1629187"/>
                <a:gd name="connsiteY3-1898" fmla="*/ 1466850 h 1893094"/>
                <a:gd name="connsiteX4-1899" fmla="*/ 1516856 w 1629187"/>
                <a:gd name="connsiteY4-1900" fmla="*/ 1557338 h 1893094"/>
                <a:gd name="connsiteX5-1901" fmla="*/ 1607344 w 1629187"/>
                <a:gd name="connsiteY5-1902" fmla="*/ 1726406 h 1893094"/>
                <a:gd name="connsiteX6-1903" fmla="*/ 1426369 w 1629187"/>
                <a:gd name="connsiteY6-1904" fmla="*/ 1678781 h 1893094"/>
                <a:gd name="connsiteX7-1905" fmla="*/ 1312069 w 1629187"/>
                <a:gd name="connsiteY7-1906" fmla="*/ 1640681 h 1893094"/>
                <a:gd name="connsiteX8-1907" fmla="*/ 1126331 w 1629187"/>
                <a:gd name="connsiteY8-1908" fmla="*/ 1893094 h 1893094"/>
                <a:gd name="connsiteX9-1909" fmla="*/ 909638 w 1629187"/>
                <a:gd name="connsiteY9-1910" fmla="*/ 1893094 h 1893094"/>
                <a:gd name="connsiteX10-1911" fmla="*/ 869156 w 1629187"/>
                <a:gd name="connsiteY10-1912" fmla="*/ 1826419 h 1893094"/>
                <a:gd name="connsiteX11-1913" fmla="*/ 769144 w 1629187"/>
                <a:gd name="connsiteY11-1914" fmla="*/ 1607344 h 1893094"/>
                <a:gd name="connsiteX12-1915" fmla="*/ 671513 w 1629187"/>
                <a:gd name="connsiteY12-1916" fmla="*/ 1797844 h 1893094"/>
                <a:gd name="connsiteX13-1917" fmla="*/ 661988 w 1629187"/>
                <a:gd name="connsiteY13-1918" fmla="*/ 1885950 h 1893094"/>
                <a:gd name="connsiteX14-1919" fmla="*/ 433388 w 1629187"/>
                <a:gd name="connsiteY14-1920" fmla="*/ 1885950 h 1893094"/>
                <a:gd name="connsiteX15-1921" fmla="*/ 261938 w 1629187"/>
                <a:gd name="connsiteY15-1922" fmla="*/ 1664494 h 1893094"/>
                <a:gd name="connsiteX16-1923" fmla="*/ 326231 w 1629187"/>
                <a:gd name="connsiteY16-1924" fmla="*/ 1581150 h 1893094"/>
                <a:gd name="connsiteX17-1925" fmla="*/ 407194 w 1629187"/>
                <a:gd name="connsiteY17-1926" fmla="*/ 1373981 h 1893094"/>
                <a:gd name="connsiteX18-1927" fmla="*/ 192881 w 1629187"/>
                <a:gd name="connsiteY18-1928" fmla="*/ 1412080 h 1893094"/>
                <a:gd name="connsiteX19-1929" fmla="*/ 111919 w 1629187"/>
                <a:gd name="connsiteY19-1930" fmla="*/ 1454944 h 1893094"/>
                <a:gd name="connsiteX20-1931" fmla="*/ 0 w 1629187"/>
                <a:gd name="connsiteY20-1932" fmla="*/ 1300162 h 18930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629187" h="1893094">
                  <a:moveTo>
                    <a:pt x="0" y="1300162"/>
                  </a:moveTo>
                  <a:lnTo>
                    <a:pt x="776288" y="0"/>
                  </a:lnTo>
                  <a:lnTo>
                    <a:pt x="1562100" y="1304925"/>
                  </a:lnTo>
                  <a:lnTo>
                    <a:pt x="1445419" y="1466850"/>
                  </a:lnTo>
                  <a:cubicBezTo>
                    <a:pt x="1417638" y="1508124"/>
                    <a:pt x="1463674" y="1563688"/>
                    <a:pt x="1516856" y="1557338"/>
                  </a:cubicBezTo>
                  <a:cubicBezTo>
                    <a:pt x="1615282" y="1551781"/>
                    <a:pt x="1658938" y="1667669"/>
                    <a:pt x="1607344" y="1726406"/>
                  </a:cubicBezTo>
                  <a:cubicBezTo>
                    <a:pt x="1550194" y="1785937"/>
                    <a:pt x="1438275" y="1769268"/>
                    <a:pt x="1426369" y="1678781"/>
                  </a:cubicBezTo>
                  <a:cubicBezTo>
                    <a:pt x="1423194" y="1634331"/>
                    <a:pt x="1339057" y="1604168"/>
                    <a:pt x="1312069" y="1640681"/>
                  </a:cubicBezTo>
                  <a:lnTo>
                    <a:pt x="1126331" y="1893094"/>
                  </a:lnTo>
                  <a:lnTo>
                    <a:pt x="909638" y="1893094"/>
                  </a:lnTo>
                  <a:cubicBezTo>
                    <a:pt x="865187" y="1892300"/>
                    <a:pt x="832644" y="1877220"/>
                    <a:pt x="869156" y="1826419"/>
                  </a:cubicBezTo>
                  <a:cubicBezTo>
                    <a:pt x="931069" y="1746251"/>
                    <a:pt x="900112" y="1608931"/>
                    <a:pt x="769144" y="1607344"/>
                  </a:cubicBezTo>
                  <a:cubicBezTo>
                    <a:pt x="667544" y="1611313"/>
                    <a:pt x="630238" y="1734344"/>
                    <a:pt x="671513" y="1797844"/>
                  </a:cubicBezTo>
                  <a:cubicBezTo>
                    <a:pt x="706438" y="1843881"/>
                    <a:pt x="710407" y="1887537"/>
                    <a:pt x="661988" y="1885950"/>
                  </a:cubicBezTo>
                  <a:lnTo>
                    <a:pt x="433388" y="1885950"/>
                  </a:lnTo>
                  <a:lnTo>
                    <a:pt x="261938" y="1664494"/>
                  </a:lnTo>
                  <a:cubicBezTo>
                    <a:pt x="216694" y="1598613"/>
                    <a:pt x="271463" y="1573212"/>
                    <a:pt x="326231" y="1581150"/>
                  </a:cubicBezTo>
                  <a:cubicBezTo>
                    <a:pt x="379413" y="1588293"/>
                    <a:pt x="492125" y="1476375"/>
                    <a:pt x="407194" y="1373981"/>
                  </a:cubicBezTo>
                  <a:cubicBezTo>
                    <a:pt x="329406" y="1296193"/>
                    <a:pt x="206375" y="1339849"/>
                    <a:pt x="192881" y="1412080"/>
                  </a:cubicBezTo>
                  <a:cubicBezTo>
                    <a:pt x="179387" y="1476374"/>
                    <a:pt x="134938" y="1488280"/>
                    <a:pt x="111919" y="1454944"/>
                  </a:cubicBezTo>
                  <a:lnTo>
                    <a:pt x="0" y="13001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7035096" y="3769828"/>
              <a:ext cx="582138" cy="46037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35" name="组合 16"/>
          <p:cNvGrpSpPr/>
          <p:nvPr/>
        </p:nvGrpSpPr>
        <p:grpSpPr>
          <a:xfrm>
            <a:off x="3965531" y="4017581"/>
            <a:ext cx="1405549" cy="1633228"/>
            <a:chOff x="6091209" y="4626211"/>
            <a:chExt cx="1405549" cy="1633230"/>
          </a:xfrm>
          <a:solidFill>
            <a:srgbClr val="0CAF71"/>
          </a:solidFill>
        </p:grpSpPr>
        <p:sp>
          <p:nvSpPr>
            <p:cNvPr id="36" name="任意多边形 35"/>
            <p:cNvSpPr/>
            <p:nvPr/>
          </p:nvSpPr>
          <p:spPr>
            <a:xfrm rot="8672092">
              <a:off x="6091209" y="4626211"/>
              <a:ext cx="1405549" cy="1633230"/>
            </a:xfrm>
            <a:custGeom>
              <a:avLst/>
              <a:gdLst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-1" fmla="*/ 0 w 1600200"/>
                <a:gd name="connsiteY0-2" fmla="*/ 1300162 h 1893094"/>
                <a:gd name="connsiteX1-3" fmla="*/ 776288 w 1600200"/>
                <a:gd name="connsiteY1-4" fmla="*/ 0 h 1893094"/>
                <a:gd name="connsiteX2-5" fmla="*/ 1562100 w 1600200"/>
                <a:gd name="connsiteY2-6" fmla="*/ 1304925 h 1893094"/>
                <a:gd name="connsiteX3-7" fmla="*/ 1445419 w 1600200"/>
                <a:gd name="connsiteY3-8" fmla="*/ 1466850 h 1893094"/>
                <a:gd name="connsiteX4-9" fmla="*/ 1504950 w 1600200"/>
                <a:gd name="connsiteY4-10" fmla="*/ 1569244 h 1893094"/>
                <a:gd name="connsiteX5-11" fmla="*/ 1600200 w 1600200"/>
                <a:gd name="connsiteY5-12" fmla="*/ 1724025 h 1893094"/>
                <a:gd name="connsiteX6-13" fmla="*/ 1428750 w 1600200"/>
                <a:gd name="connsiteY6-14" fmla="*/ 1674019 h 1893094"/>
                <a:gd name="connsiteX7-15" fmla="*/ 1304925 w 1600200"/>
                <a:gd name="connsiteY7-16" fmla="*/ 1633537 h 1893094"/>
                <a:gd name="connsiteX8-17" fmla="*/ 1126331 w 1600200"/>
                <a:gd name="connsiteY8-18" fmla="*/ 1893094 h 1893094"/>
                <a:gd name="connsiteX9-19" fmla="*/ 909638 w 1600200"/>
                <a:gd name="connsiteY9-20" fmla="*/ 1893094 h 1893094"/>
                <a:gd name="connsiteX10-21" fmla="*/ 869156 w 1600200"/>
                <a:gd name="connsiteY10-22" fmla="*/ 1826419 h 1893094"/>
                <a:gd name="connsiteX11-23" fmla="*/ 769144 w 1600200"/>
                <a:gd name="connsiteY11-24" fmla="*/ 1607344 h 1893094"/>
                <a:gd name="connsiteX12-25" fmla="*/ 671513 w 1600200"/>
                <a:gd name="connsiteY12-26" fmla="*/ 1797844 h 1893094"/>
                <a:gd name="connsiteX13-27" fmla="*/ 661988 w 1600200"/>
                <a:gd name="connsiteY13-28" fmla="*/ 1885950 h 1893094"/>
                <a:gd name="connsiteX14-29" fmla="*/ 433388 w 1600200"/>
                <a:gd name="connsiteY14-30" fmla="*/ 1885950 h 1893094"/>
                <a:gd name="connsiteX15-31" fmla="*/ 261938 w 1600200"/>
                <a:gd name="connsiteY15-32" fmla="*/ 1664494 h 1893094"/>
                <a:gd name="connsiteX16-33" fmla="*/ 326231 w 1600200"/>
                <a:gd name="connsiteY16-34" fmla="*/ 1581150 h 1893094"/>
                <a:gd name="connsiteX17-35" fmla="*/ 414338 w 1600200"/>
                <a:gd name="connsiteY17-36" fmla="*/ 1366837 h 1893094"/>
                <a:gd name="connsiteX18-37" fmla="*/ 188119 w 1600200"/>
                <a:gd name="connsiteY18-38" fmla="*/ 1404937 h 1893094"/>
                <a:gd name="connsiteX19-39" fmla="*/ 116681 w 1600200"/>
                <a:gd name="connsiteY19-40" fmla="*/ 1447800 h 1893094"/>
                <a:gd name="connsiteX20-41" fmla="*/ 0 w 1600200"/>
                <a:gd name="connsiteY20-42" fmla="*/ 1300162 h 1893094"/>
                <a:gd name="connsiteX0-43" fmla="*/ 0 w 1600200"/>
                <a:gd name="connsiteY0-44" fmla="*/ 1300162 h 1893094"/>
                <a:gd name="connsiteX1-45" fmla="*/ 776288 w 1600200"/>
                <a:gd name="connsiteY1-46" fmla="*/ 0 h 1893094"/>
                <a:gd name="connsiteX2-47" fmla="*/ 1562100 w 1600200"/>
                <a:gd name="connsiteY2-48" fmla="*/ 1304925 h 1893094"/>
                <a:gd name="connsiteX3-49" fmla="*/ 1445419 w 1600200"/>
                <a:gd name="connsiteY3-50" fmla="*/ 1466850 h 1893094"/>
                <a:gd name="connsiteX4-51" fmla="*/ 1504950 w 1600200"/>
                <a:gd name="connsiteY4-52" fmla="*/ 1569244 h 1893094"/>
                <a:gd name="connsiteX5-53" fmla="*/ 1600200 w 1600200"/>
                <a:gd name="connsiteY5-54" fmla="*/ 1724025 h 1893094"/>
                <a:gd name="connsiteX6-55" fmla="*/ 1428750 w 1600200"/>
                <a:gd name="connsiteY6-56" fmla="*/ 1674019 h 1893094"/>
                <a:gd name="connsiteX7-57" fmla="*/ 1304925 w 1600200"/>
                <a:gd name="connsiteY7-58" fmla="*/ 1633537 h 1893094"/>
                <a:gd name="connsiteX8-59" fmla="*/ 1126331 w 1600200"/>
                <a:gd name="connsiteY8-60" fmla="*/ 1893094 h 1893094"/>
                <a:gd name="connsiteX9-61" fmla="*/ 909638 w 1600200"/>
                <a:gd name="connsiteY9-62" fmla="*/ 1893094 h 1893094"/>
                <a:gd name="connsiteX10-63" fmla="*/ 869156 w 1600200"/>
                <a:gd name="connsiteY10-64" fmla="*/ 1826419 h 1893094"/>
                <a:gd name="connsiteX11-65" fmla="*/ 769144 w 1600200"/>
                <a:gd name="connsiteY11-66" fmla="*/ 1607344 h 1893094"/>
                <a:gd name="connsiteX12-67" fmla="*/ 671513 w 1600200"/>
                <a:gd name="connsiteY12-68" fmla="*/ 1797844 h 1893094"/>
                <a:gd name="connsiteX13-69" fmla="*/ 661988 w 1600200"/>
                <a:gd name="connsiteY13-70" fmla="*/ 1885950 h 1893094"/>
                <a:gd name="connsiteX14-71" fmla="*/ 433388 w 1600200"/>
                <a:gd name="connsiteY14-72" fmla="*/ 1885950 h 1893094"/>
                <a:gd name="connsiteX15-73" fmla="*/ 261938 w 1600200"/>
                <a:gd name="connsiteY15-74" fmla="*/ 1664494 h 1893094"/>
                <a:gd name="connsiteX16-75" fmla="*/ 326231 w 1600200"/>
                <a:gd name="connsiteY16-76" fmla="*/ 1581150 h 1893094"/>
                <a:gd name="connsiteX17-77" fmla="*/ 414338 w 1600200"/>
                <a:gd name="connsiteY17-78" fmla="*/ 1366837 h 1893094"/>
                <a:gd name="connsiteX18-79" fmla="*/ 188119 w 1600200"/>
                <a:gd name="connsiteY18-80" fmla="*/ 1404937 h 1893094"/>
                <a:gd name="connsiteX19-81" fmla="*/ 116681 w 1600200"/>
                <a:gd name="connsiteY19-82" fmla="*/ 1447800 h 1893094"/>
                <a:gd name="connsiteX20-83" fmla="*/ 0 w 1600200"/>
                <a:gd name="connsiteY20-84" fmla="*/ 1300162 h 1893094"/>
                <a:gd name="connsiteX0-85" fmla="*/ 0 w 1600200"/>
                <a:gd name="connsiteY0-86" fmla="*/ 1300162 h 1893094"/>
                <a:gd name="connsiteX1-87" fmla="*/ 776288 w 1600200"/>
                <a:gd name="connsiteY1-88" fmla="*/ 0 h 1893094"/>
                <a:gd name="connsiteX2-89" fmla="*/ 1562100 w 1600200"/>
                <a:gd name="connsiteY2-90" fmla="*/ 1304925 h 1893094"/>
                <a:gd name="connsiteX3-91" fmla="*/ 1445419 w 1600200"/>
                <a:gd name="connsiteY3-92" fmla="*/ 1466850 h 1893094"/>
                <a:gd name="connsiteX4-93" fmla="*/ 1512094 w 1600200"/>
                <a:gd name="connsiteY4-94" fmla="*/ 1569244 h 1893094"/>
                <a:gd name="connsiteX5-95" fmla="*/ 1600200 w 1600200"/>
                <a:gd name="connsiteY5-96" fmla="*/ 1724025 h 1893094"/>
                <a:gd name="connsiteX6-97" fmla="*/ 1428750 w 1600200"/>
                <a:gd name="connsiteY6-98" fmla="*/ 1674019 h 1893094"/>
                <a:gd name="connsiteX7-99" fmla="*/ 1304925 w 1600200"/>
                <a:gd name="connsiteY7-100" fmla="*/ 1633537 h 1893094"/>
                <a:gd name="connsiteX8-101" fmla="*/ 1126331 w 1600200"/>
                <a:gd name="connsiteY8-102" fmla="*/ 1893094 h 1893094"/>
                <a:gd name="connsiteX9-103" fmla="*/ 909638 w 1600200"/>
                <a:gd name="connsiteY9-104" fmla="*/ 1893094 h 1893094"/>
                <a:gd name="connsiteX10-105" fmla="*/ 869156 w 1600200"/>
                <a:gd name="connsiteY10-106" fmla="*/ 1826419 h 1893094"/>
                <a:gd name="connsiteX11-107" fmla="*/ 769144 w 1600200"/>
                <a:gd name="connsiteY11-108" fmla="*/ 1607344 h 1893094"/>
                <a:gd name="connsiteX12-109" fmla="*/ 671513 w 1600200"/>
                <a:gd name="connsiteY12-110" fmla="*/ 1797844 h 1893094"/>
                <a:gd name="connsiteX13-111" fmla="*/ 661988 w 1600200"/>
                <a:gd name="connsiteY13-112" fmla="*/ 1885950 h 1893094"/>
                <a:gd name="connsiteX14-113" fmla="*/ 433388 w 1600200"/>
                <a:gd name="connsiteY14-114" fmla="*/ 1885950 h 1893094"/>
                <a:gd name="connsiteX15-115" fmla="*/ 261938 w 1600200"/>
                <a:gd name="connsiteY15-116" fmla="*/ 1664494 h 1893094"/>
                <a:gd name="connsiteX16-117" fmla="*/ 326231 w 1600200"/>
                <a:gd name="connsiteY16-118" fmla="*/ 1581150 h 1893094"/>
                <a:gd name="connsiteX17-119" fmla="*/ 414338 w 1600200"/>
                <a:gd name="connsiteY17-120" fmla="*/ 1366837 h 1893094"/>
                <a:gd name="connsiteX18-121" fmla="*/ 188119 w 1600200"/>
                <a:gd name="connsiteY18-122" fmla="*/ 1404937 h 1893094"/>
                <a:gd name="connsiteX19-123" fmla="*/ 116681 w 1600200"/>
                <a:gd name="connsiteY19-124" fmla="*/ 1447800 h 1893094"/>
                <a:gd name="connsiteX20-125" fmla="*/ 0 w 1600200"/>
                <a:gd name="connsiteY20-126" fmla="*/ 1300162 h 1893094"/>
                <a:gd name="connsiteX0-127" fmla="*/ 0 w 1600200"/>
                <a:gd name="connsiteY0-128" fmla="*/ 1300162 h 1893094"/>
                <a:gd name="connsiteX1-129" fmla="*/ 776288 w 1600200"/>
                <a:gd name="connsiteY1-130" fmla="*/ 0 h 1893094"/>
                <a:gd name="connsiteX2-131" fmla="*/ 1562100 w 1600200"/>
                <a:gd name="connsiteY2-132" fmla="*/ 1304925 h 1893094"/>
                <a:gd name="connsiteX3-133" fmla="*/ 1445419 w 1600200"/>
                <a:gd name="connsiteY3-134" fmla="*/ 1466850 h 1893094"/>
                <a:gd name="connsiteX4-135" fmla="*/ 1512094 w 1600200"/>
                <a:gd name="connsiteY4-136" fmla="*/ 1569244 h 1893094"/>
                <a:gd name="connsiteX5-137" fmla="*/ 1600200 w 1600200"/>
                <a:gd name="connsiteY5-138" fmla="*/ 1724025 h 1893094"/>
                <a:gd name="connsiteX6-139" fmla="*/ 1428750 w 1600200"/>
                <a:gd name="connsiteY6-140" fmla="*/ 1674019 h 1893094"/>
                <a:gd name="connsiteX7-141" fmla="*/ 1304925 w 1600200"/>
                <a:gd name="connsiteY7-142" fmla="*/ 1633537 h 1893094"/>
                <a:gd name="connsiteX8-143" fmla="*/ 1126331 w 1600200"/>
                <a:gd name="connsiteY8-144" fmla="*/ 1893094 h 1893094"/>
                <a:gd name="connsiteX9-145" fmla="*/ 909638 w 1600200"/>
                <a:gd name="connsiteY9-146" fmla="*/ 1893094 h 1893094"/>
                <a:gd name="connsiteX10-147" fmla="*/ 869156 w 1600200"/>
                <a:gd name="connsiteY10-148" fmla="*/ 1826419 h 1893094"/>
                <a:gd name="connsiteX11-149" fmla="*/ 769144 w 1600200"/>
                <a:gd name="connsiteY11-150" fmla="*/ 1607344 h 1893094"/>
                <a:gd name="connsiteX12-151" fmla="*/ 671513 w 1600200"/>
                <a:gd name="connsiteY12-152" fmla="*/ 1797844 h 1893094"/>
                <a:gd name="connsiteX13-153" fmla="*/ 661988 w 1600200"/>
                <a:gd name="connsiteY13-154" fmla="*/ 1885950 h 1893094"/>
                <a:gd name="connsiteX14-155" fmla="*/ 433388 w 1600200"/>
                <a:gd name="connsiteY14-156" fmla="*/ 1885950 h 1893094"/>
                <a:gd name="connsiteX15-157" fmla="*/ 261938 w 1600200"/>
                <a:gd name="connsiteY15-158" fmla="*/ 1664494 h 1893094"/>
                <a:gd name="connsiteX16-159" fmla="*/ 326231 w 1600200"/>
                <a:gd name="connsiteY16-160" fmla="*/ 1581150 h 1893094"/>
                <a:gd name="connsiteX17-161" fmla="*/ 414338 w 1600200"/>
                <a:gd name="connsiteY17-162" fmla="*/ 1366837 h 1893094"/>
                <a:gd name="connsiteX18-163" fmla="*/ 188119 w 1600200"/>
                <a:gd name="connsiteY18-164" fmla="*/ 1404937 h 1893094"/>
                <a:gd name="connsiteX19-165" fmla="*/ 116681 w 1600200"/>
                <a:gd name="connsiteY19-166" fmla="*/ 1447800 h 1893094"/>
                <a:gd name="connsiteX20-167" fmla="*/ 0 w 1600200"/>
                <a:gd name="connsiteY20-168" fmla="*/ 1300162 h 1893094"/>
                <a:gd name="connsiteX0-169" fmla="*/ 0 w 1600200"/>
                <a:gd name="connsiteY0-170" fmla="*/ 1300162 h 1893094"/>
                <a:gd name="connsiteX1-171" fmla="*/ 776288 w 1600200"/>
                <a:gd name="connsiteY1-172" fmla="*/ 0 h 1893094"/>
                <a:gd name="connsiteX2-173" fmla="*/ 1562100 w 1600200"/>
                <a:gd name="connsiteY2-174" fmla="*/ 1304925 h 1893094"/>
                <a:gd name="connsiteX3-175" fmla="*/ 1445419 w 1600200"/>
                <a:gd name="connsiteY3-176" fmla="*/ 1466850 h 1893094"/>
                <a:gd name="connsiteX4-177" fmla="*/ 1512094 w 1600200"/>
                <a:gd name="connsiteY4-178" fmla="*/ 1569244 h 1893094"/>
                <a:gd name="connsiteX5-179" fmla="*/ 1600200 w 1600200"/>
                <a:gd name="connsiteY5-180" fmla="*/ 1724025 h 1893094"/>
                <a:gd name="connsiteX6-181" fmla="*/ 1428750 w 1600200"/>
                <a:gd name="connsiteY6-182" fmla="*/ 1674019 h 1893094"/>
                <a:gd name="connsiteX7-183" fmla="*/ 1304925 w 1600200"/>
                <a:gd name="connsiteY7-184" fmla="*/ 1633537 h 1893094"/>
                <a:gd name="connsiteX8-185" fmla="*/ 1126331 w 1600200"/>
                <a:gd name="connsiteY8-186" fmla="*/ 1893094 h 1893094"/>
                <a:gd name="connsiteX9-187" fmla="*/ 909638 w 1600200"/>
                <a:gd name="connsiteY9-188" fmla="*/ 1893094 h 1893094"/>
                <a:gd name="connsiteX10-189" fmla="*/ 869156 w 1600200"/>
                <a:gd name="connsiteY10-190" fmla="*/ 1826419 h 1893094"/>
                <a:gd name="connsiteX11-191" fmla="*/ 769144 w 1600200"/>
                <a:gd name="connsiteY11-192" fmla="*/ 1607344 h 1893094"/>
                <a:gd name="connsiteX12-193" fmla="*/ 671513 w 1600200"/>
                <a:gd name="connsiteY12-194" fmla="*/ 1797844 h 1893094"/>
                <a:gd name="connsiteX13-195" fmla="*/ 661988 w 1600200"/>
                <a:gd name="connsiteY13-196" fmla="*/ 1885950 h 1893094"/>
                <a:gd name="connsiteX14-197" fmla="*/ 433388 w 1600200"/>
                <a:gd name="connsiteY14-198" fmla="*/ 1885950 h 1893094"/>
                <a:gd name="connsiteX15-199" fmla="*/ 261938 w 1600200"/>
                <a:gd name="connsiteY15-200" fmla="*/ 1664494 h 1893094"/>
                <a:gd name="connsiteX16-201" fmla="*/ 326231 w 1600200"/>
                <a:gd name="connsiteY16-202" fmla="*/ 1581150 h 1893094"/>
                <a:gd name="connsiteX17-203" fmla="*/ 414338 w 1600200"/>
                <a:gd name="connsiteY17-204" fmla="*/ 1366837 h 1893094"/>
                <a:gd name="connsiteX18-205" fmla="*/ 188119 w 1600200"/>
                <a:gd name="connsiteY18-206" fmla="*/ 1404937 h 1893094"/>
                <a:gd name="connsiteX19-207" fmla="*/ 116681 w 1600200"/>
                <a:gd name="connsiteY19-208" fmla="*/ 1447800 h 1893094"/>
                <a:gd name="connsiteX20-209" fmla="*/ 0 w 1600200"/>
                <a:gd name="connsiteY20-210" fmla="*/ 1300162 h 1893094"/>
                <a:gd name="connsiteX0-211" fmla="*/ 0 w 1600200"/>
                <a:gd name="connsiteY0-212" fmla="*/ 1300162 h 1893094"/>
                <a:gd name="connsiteX1-213" fmla="*/ 776288 w 1600200"/>
                <a:gd name="connsiteY1-214" fmla="*/ 0 h 1893094"/>
                <a:gd name="connsiteX2-215" fmla="*/ 1562100 w 1600200"/>
                <a:gd name="connsiteY2-216" fmla="*/ 1304925 h 1893094"/>
                <a:gd name="connsiteX3-217" fmla="*/ 1445419 w 1600200"/>
                <a:gd name="connsiteY3-218" fmla="*/ 1466850 h 1893094"/>
                <a:gd name="connsiteX4-219" fmla="*/ 1516856 w 1600200"/>
                <a:gd name="connsiteY4-220" fmla="*/ 1557338 h 1893094"/>
                <a:gd name="connsiteX5-221" fmla="*/ 1600200 w 1600200"/>
                <a:gd name="connsiteY5-222" fmla="*/ 1724025 h 1893094"/>
                <a:gd name="connsiteX6-223" fmla="*/ 1428750 w 1600200"/>
                <a:gd name="connsiteY6-224" fmla="*/ 1674019 h 1893094"/>
                <a:gd name="connsiteX7-225" fmla="*/ 1304925 w 1600200"/>
                <a:gd name="connsiteY7-226" fmla="*/ 1633537 h 1893094"/>
                <a:gd name="connsiteX8-227" fmla="*/ 1126331 w 1600200"/>
                <a:gd name="connsiteY8-228" fmla="*/ 1893094 h 1893094"/>
                <a:gd name="connsiteX9-229" fmla="*/ 909638 w 1600200"/>
                <a:gd name="connsiteY9-230" fmla="*/ 1893094 h 1893094"/>
                <a:gd name="connsiteX10-231" fmla="*/ 869156 w 1600200"/>
                <a:gd name="connsiteY10-232" fmla="*/ 1826419 h 1893094"/>
                <a:gd name="connsiteX11-233" fmla="*/ 769144 w 1600200"/>
                <a:gd name="connsiteY11-234" fmla="*/ 1607344 h 1893094"/>
                <a:gd name="connsiteX12-235" fmla="*/ 671513 w 1600200"/>
                <a:gd name="connsiteY12-236" fmla="*/ 1797844 h 1893094"/>
                <a:gd name="connsiteX13-237" fmla="*/ 661988 w 1600200"/>
                <a:gd name="connsiteY13-238" fmla="*/ 1885950 h 1893094"/>
                <a:gd name="connsiteX14-239" fmla="*/ 433388 w 1600200"/>
                <a:gd name="connsiteY14-240" fmla="*/ 1885950 h 1893094"/>
                <a:gd name="connsiteX15-241" fmla="*/ 261938 w 1600200"/>
                <a:gd name="connsiteY15-242" fmla="*/ 1664494 h 1893094"/>
                <a:gd name="connsiteX16-243" fmla="*/ 326231 w 1600200"/>
                <a:gd name="connsiteY16-244" fmla="*/ 1581150 h 1893094"/>
                <a:gd name="connsiteX17-245" fmla="*/ 414338 w 1600200"/>
                <a:gd name="connsiteY17-246" fmla="*/ 1366837 h 1893094"/>
                <a:gd name="connsiteX18-247" fmla="*/ 188119 w 1600200"/>
                <a:gd name="connsiteY18-248" fmla="*/ 1404937 h 1893094"/>
                <a:gd name="connsiteX19-249" fmla="*/ 116681 w 1600200"/>
                <a:gd name="connsiteY19-250" fmla="*/ 1447800 h 1893094"/>
                <a:gd name="connsiteX20-251" fmla="*/ 0 w 1600200"/>
                <a:gd name="connsiteY20-252" fmla="*/ 1300162 h 1893094"/>
                <a:gd name="connsiteX0-253" fmla="*/ 0 w 1600200"/>
                <a:gd name="connsiteY0-254" fmla="*/ 1300162 h 1893094"/>
                <a:gd name="connsiteX1-255" fmla="*/ 776288 w 1600200"/>
                <a:gd name="connsiteY1-256" fmla="*/ 0 h 1893094"/>
                <a:gd name="connsiteX2-257" fmla="*/ 1562100 w 1600200"/>
                <a:gd name="connsiteY2-258" fmla="*/ 1304925 h 1893094"/>
                <a:gd name="connsiteX3-259" fmla="*/ 1445419 w 1600200"/>
                <a:gd name="connsiteY3-260" fmla="*/ 1466850 h 1893094"/>
                <a:gd name="connsiteX4-261" fmla="*/ 1516856 w 1600200"/>
                <a:gd name="connsiteY4-262" fmla="*/ 1557338 h 1893094"/>
                <a:gd name="connsiteX5-263" fmla="*/ 1600200 w 1600200"/>
                <a:gd name="connsiteY5-264" fmla="*/ 1724025 h 1893094"/>
                <a:gd name="connsiteX6-265" fmla="*/ 1428750 w 1600200"/>
                <a:gd name="connsiteY6-266" fmla="*/ 1674019 h 1893094"/>
                <a:gd name="connsiteX7-267" fmla="*/ 1304925 w 1600200"/>
                <a:gd name="connsiteY7-268" fmla="*/ 1633537 h 1893094"/>
                <a:gd name="connsiteX8-269" fmla="*/ 1126331 w 1600200"/>
                <a:gd name="connsiteY8-270" fmla="*/ 1893094 h 1893094"/>
                <a:gd name="connsiteX9-271" fmla="*/ 909638 w 1600200"/>
                <a:gd name="connsiteY9-272" fmla="*/ 1893094 h 1893094"/>
                <a:gd name="connsiteX10-273" fmla="*/ 869156 w 1600200"/>
                <a:gd name="connsiteY10-274" fmla="*/ 1826419 h 1893094"/>
                <a:gd name="connsiteX11-275" fmla="*/ 769144 w 1600200"/>
                <a:gd name="connsiteY11-276" fmla="*/ 1607344 h 1893094"/>
                <a:gd name="connsiteX12-277" fmla="*/ 671513 w 1600200"/>
                <a:gd name="connsiteY12-278" fmla="*/ 1797844 h 1893094"/>
                <a:gd name="connsiteX13-279" fmla="*/ 661988 w 1600200"/>
                <a:gd name="connsiteY13-280" fmla="*/ 1885950 h 1893094"/>
                <a:gd name="connsiteX14-281" fmla="*/ 433388 w 1600200"/>
                <a:gd name="connsiteY14-282" fmla="*/ 1885950 h 1893094"/>
                <a:gd name="connsiteX15-283" fmla="*/ 261938 w 1600200"/>
                <a:gd name="connsiteY15-284" fmla="*/ 1664494 h 1893094"/>
                <a:gd name="connsiteX16-285" fmla="*/ 326231 w 1600200"/>
                <a:gd name="connsiteY16-286" fmla="*/ 1581150 h 1893094"/>
                <a:gd name="connsiteX17-287" fmla="*/ 414338 w 1600200"/>
                <a:gd name="connsiteY17-288" fmla="*/ 1366837 h 1893094"/>
                <a:gd name="connsiteX18-289" fmla="*/ 188119 w 1600200"/>
                <a:gd name="connsiteY18-290" fmla="*/ 1404937 h 1893094"/>
                <a:gd name="connsiteX19-291" fmla="*/ 116681 w 1600200"/>
                <a:gd name="connsiteY19-292" fmla="*/ 1447800 h 1893094"/>
                <a:gd name="connsiteX20-293" fmla="*/ 0 w 1600200"/>
                <a:gd name="connsiteY20-294" fmla="*/ 1300162 h 1893094"/>
                <a:gd name="connsiteX0-295" fmla="*/ 0 w 1618472"/>
                <a:gd name="connsiteY0-296" fmla="*/ 1300162 h 1893094"/>
                <a:gd name="connsiteX1-297" fmla="*/ 776288 w 1618472"/>
                <a:gd name="connsiteY1-298" fmla="*/ 0 h 1893094"/>
                <a:gd name="connsiteX2-299" fmla="*/ 1562100 w 1618472"/>
                <a:gd name="connsiteY2-300" fmla="*/ 1304925 h 1893094"/>
                <a:gd name="connsiteX3-301" fmla="*/ 1445419 w 1618472"/>
                <a:gd name="connsiteY3-302" fmla="*/ 1466850 h 1893094"/>
                <a:gd name="connsiteX4-303" fmla="*/ 1516856 w 1618472"/>
                <a:gd name="connsiteY4-304" fmla="*/ 1557338 h 1893094"/>
                <a:gd name="connsiteX5-305" fmla="*/ 1600200 w 1618472"/>
                <a:gd name="connsiteY5-306" fmla="*/ 1724025 h 1893094"/>
                <a:gd name="connsiteX6-307" fmla="*/ 1428750 w 1618472"/>
                <a:gd name="connsiteY6-308" fmla="*/ 1674019 h 1893094"/>
                <a:gd name="connsiteX7-309" fmla="*/ 1304925 w 1618472"/>
                <a:gd name="connsiteY7-310" fmla="*/ 1633537 h 1893094"/>
                <a:gd name="connsiteX8-311" fmla="*/ 1126331 w 1618472"/>
                <a:gd name="connsiteY8-312" fmla="*/ 1893094 h 1893094"/>
                <a:gd name="connsiteX9-313" fmla="*/ 909638 w 1618472"/>
                <a:gd name="connsiteY9-314" fmla="*/ 1893094 h 1893094"/>
                <a:gd name="connsiteX10-315" fmla="*/ 869156 w 1618472"/>
                <a:gd name="connsiteY10-316" fmla="*/ 1826419 h 1893094"/>
                <a:gd name="connsiteX11-317" fmla="*/ 769144 w 1618472"/>
                <a:gd name="connsiteY11-318" fmla="*/ 1607344 h 1893094"/>
                <a:gd name="connsiteX12-319" fmla="*/ 671513 w 1618472"/>
                <a:gd name="connsiteY12-320" fmla="*/ 1797844 h 1893094"/>
                <a:gd name="connsiteX13-321" fmla="*/ 661988 w 1618472"/>
                <a:gd name="connsiteY13-322" fmla="*/ 1885950 h 1893094"/>
                <a:gd name="connsiteX14-323" fmla="*/ 433388 w 1618472"/>
                <a:gd name="connsiteY14-324" fmla="*/ 1885950 h 1893094"/>
                <a:gd name="connsiteX15-325" fmla="*/ 261938 w 1618472"/>
                <a:gd name="connsiteY15-326" fmla="*/ 1664494 h 1893094"/>
                <a:gd name="connsiteX16-327" fmla="*/ 326231 w 1618472"/>
                <a:gd name="connsiteY16-328" fmla="*/ 1581150 h 1893094"/>
                <a:gd name="connsiteX17-329" fmla="*/ 414338 w 1618472"/>
                <a:gd name="connsiteY17-330" fmla="*/ 1366837 h 1893094"/>
                <a:gd name="connsiteX18-331" fmla="*/ 188119 w 1618472"/>
                <a:gd name="connsiteY18-332" fmla="*/ 1404937 h 1893094"/>
                <a:gd name="connsiteX19-333" fmla="*/ 116681 w 1618472"/>
                <a:gd name="connsiteY19-334" fmla="*/ 1447800 h 1893094"/>
                <a:gd name="connsiteX20-335" fmla="*/ 0 w 1618472"/>
                <a:gd name="connsiteY20-336" fmla="*/ 1300162 h 1893094"/>
                <a:gd name="connsiteX0-337" fmla="*/ 0 w 1618472"/>
                <a:gd name="connsiteY0-338" fmla="*/ 1300162 h 1893094"/>
                <a:gd name="connsiteX1-339" fmla="*/ 776288 w 1618472"/>
                <a:gd name="connsiteY1-340" fmla="*/ 0 h 1893094"/>
                <a:gd name="connsiteX2-341" fmla="*/ 1562100 w 1618472"/>
                <a:gd name="connsiteY2-342" fmla="*/ 1304925 h 1893094"/>
                <a:gd name="connsiteX3-343" fmla="*/ 1445419 w 1618472"/>
                <a:gd name="connsiteY3-344" fmla="*/ 1466850 h 1893094"/>
                <a:gd name="connsiteX4-345" fmla="*/ 1516856 w 1618472"/>
                <a:gd name="connsiteY4-346" fmla="*/ 1557338 h 1893094"/>
                <a:gd name="connsiteX5-347" fmla="*/ 1600200 w 1618472"/>
                <a:gd name="connsiteY5-348" fmla="*/ 1724025 h 1893094"/>
                <a:gd name="connsiteX6-349" fmla="*/ 1428750 w 1618472"/>
                <a:gd name="connsiteY6-350" fmla="*/ 1674019 h 1893094"/>
                <a:gd name="connsiteX7-351" fmla="*/ 1304925 w 1618472"/>
                <a:gd name="connsiteY7-352" fmla="*/ 1633537 h 1893094"/>
                <a:gd name="connsiteX8-353" fmla="*/ 1126331 w 1618472"/>
                <a:gd name="connsiteY8-354" fmla="*/ 1893094 h 1893094"/>
                <a:gd name="connsiteX9-355" fmla="*/ 909638 w 1618472"/>
                <a:gd name="connsiteY9-356" fmla="*/ 1893094 h 1893094"/>
                <a:gd name="connsiteX10-357" fmla="*/ 869156 w 1618472"/>
                <a:gd name="connsiteY10-358" fmla="*/ 1826419 h 1893094"/>
                <a:gd name="connsiteX11-359" fmla="*/ 769144 w 1618472"/>
                <a:gd name="connsiteY11-360" fmla="*/ 1607344 h 1893094"/>
                <a:gd name="connsiteX12-361" fmla="*/ 671513 w 1618472"/>
                <a:gd name="connsiteY12-362" fmla="*/ 1797844 h 1893094"/>
                <a:gd name="connsiteX13-363" fmla="*/ 661988 w 1618472"/>
                <a:gd name="connsiteY13-364" fmla="*/ 1885950 h 1893094"/>
                <a:gd name="connsiteX14-365" fmla="*/ 433388 w 1618472"/>
                <a:gd name="connsiteY14-366" fmla="*/ 1885950 h 1893094"/>
                <a:gd name="connsiteX15-367" fmla="*/ 261938 w 1618472"/>
                <a:gd name="connsiteY15-368" fmla="*/ 1664494 h 1893094"/>
                <a:gd name="connsiteX16-369" fmla="*/ 326231 w 1618472"/>
                <a:gd name="connsiteY16-370" fmla="*/ 1581150 h 1893094"/>
                <a:gd name="connsiteX17-371" fmla="*/ 414338 w 1618472"/>
                <a:gd name="connsiteY17-372" fmla="*/ 1366837 h 1893094"/>
                <a:gd name="connsiteX18-373" fmla="*/ 188119 w 1618472"/>
                <a:gd name="connsiteY18-374" fmla="*/ 1404937 h 1893094"/>
                <a:gd name="connsiteX19-375" fmla="*/ 116681 w 1618472"/>
                <a:gd name="connsiteY19-376" fmla="*/ 1447800 h 1893094"/>
                <a:gd name="connsiteX20-377" fmla="*/ 0 w 1618472"/>
                <a:gd name="connsiteY20-378" fmla="*/ 1300162 h 1893094"/>
                <a:gd name="connsiteX0-379" fmla="*/ 0 w 1624617"/>
                <a:gd name="connsiteY0-380" fmla="*/ 1300162 h 1893094"/>
                <a:gd name="connsiteX1-381" fmla="*/ 776288 w 1624617"/>
                <a:gd name="connsiteY1-382" fmla="*/ 0 h 1893094"/>
                <a:gd name="connsiteX2-383" fmla="*/ 1562100 w 1624617"/>
                <a:gd name="connsiteY2-384" fmla="*/ 1304925 h 1893094"/>
                <a:gd name="connsiteX3-385" fmla="*/ 1445419 w 1624617"/>
                <a:gd name="connsiteY3-386" fmla="*/ 1466850 h 1893094"/>
                <a:gd name="connsiteX4-387" fmla="*/ 1516856 w 1624617"/>
                <a:gd name="connsiteY4-388" fmla="*/ 1557338 h 1893094"/>
                <a:gd name="connsiteX5-389" fmla="*/ 1600200 w 1624617"/>
                <a:gd name="connsiteY5-390" fmla="*/ 1724025 h 1893094"/>
                <a:gd name="connsiteX6-391" fmla="*/ 1428750 w 1624617"/>
                <a:gd name="connsiteY6-392" fmla="*/ 1674019 h 1893094"/>
                <a:gd name="connsiteX7-393" fmla="*/ 1304925 w 1624617"/>
                <a:gd name="connsiteY7-394" fmla="*/ 1633537 h 1893094"/>
                <a:gd name="connsiteX8-395" fmla="*/ 1126331 w 1624617"/>
                <a:gd name="connsiteY8-396" fmla="*/ 1893094 h 1893094"/>
                <a:gd name="connsiteX9-397" fmla="*/ 909638 w 1624617"/>
                <a:gd name="connsiteY9-398" fmla="*/ 1893094 h 1893094"/>
                <a:gd name="connsiteX10-399" fmla="*/ 869156 w 1624617"/>
                <a:gd name="connsiteY10-400" fmla="*/ 1826419 h 1893094"/>
                <a:gd name="connsiteX11-401" fmla="*/ 769144 w 1624617"/>
                <a:gd name="connsiteY11-402" fmla="*/ 1607344 h 1893094"/>
                <a:gd name="connsiteX12-403" fmla="*/ 671513 w 1624617"/>
                <a:gd name="connsiteY12-404" fmla="*/ 1797844 h 1893094"/>
                <a:gd name="connsiteX13-405" fmla="*/ 661988 w 1624617"/>
                <a:gd name="connsiteY13-406" fmla="*/ 1885950 h 1893094"/>
                <a:gd name="connsiteX14-407" fmla="*/ 433388 w 1624617"/>
                <a:gd name="connsiteY14-408" fmla="*/ 1885950 h 1893094"/>
                <a:gd name="connsiteX15-409" fmla="*/ 261938 w 1624617"/>
                <a:gd name="connsiteY15-410" fmla="*/ 1664494 h 1893094"/>
                <a:gd name="connsiteX16-411" fmla="*/ 326231 w 1624617"/>
                <a:gd name="connsiteY16-412" fmla="*/ 1581150 h 1893094"/>
                <a:gd name="connsiteX17-413" fmla="*/ 414338 w 1624617"/>
                <a:gd name="connsiteY17-414" fmla="*/ 1366837 h 1893094"/>
                <a:gd name="connsiteX18-415" fmla="*/ 188119 w 1624617"/>
                <a:gd name="connsiteY18-416" fmla="*/ 1404937 h 1893094"/>
                <a:gd name="connsiteX19-417" fmla="*/ 116681 w 1624617"/>
                <a:gd name="connsiteY19-418" fmla="*/ 1447800 h 1893094"/>
                <a:gd name="connsiteX20-419" fmla="*/ 0 w 1624617"/>
                <a:gd name="connsiteY20-420" fmla="*/ 1300162 h 1893094"/>
                <a:gd name="connsiteX0-421" fmla="*/ 0 w 1624617"/>
                <a:gd name="connsiteY0-422" fmla="*/ 1300162 h 1893094"/>
                <a:gd name="connsiteX1-423" fmla="*/ 776288 w 1624617"/>
                <a:gd name="connsiteY1-424" fmla="*/ 0 h 1893094"/>
                <a:gd name="connsiteX2-425" fmla="*/ 1562100 w 1624617"/>
                <a:gd name="connsiteY2-426" fmla="*/ 1304925 h 1893094"/>
                <a:gd name="connsiteX3-427" fmla="*/ 1445419 w 1624617"/>
                <a:gd name="connsiteY3-428" fmla="*/ 1466850 h 1893094"/>
                <a:gd name="connsiteX4-429" fmla="*/ 1516856 w 1624617"/>
                <a:gd name="connsiteY4-430" fmla="*/ 1557338 h 1893094"/>
                <a:gd name="connsiteX5-431" fmla="*/ 1600200 w 1624617"/>
                <a:gd name="connsiteY5-432" fmla="*/ 1724025 h 1893094"/>
                <a:gd name="connsiteX6-433" fmla="*/ 1428750 w 1624617"/>
                <a:gd name="connsiteY6-434" fmla="*/ 1674019 h 1893094"/>
                <a:gd name="connsiteX7-435" fmla="*/ 1304925 w 1624617"/>
                <a:gd name="connsiteY7-436" fmla="*/ 1633537 h 1893094"/>
                <a:gd name="connsiteX8-437" fmla="*/ 1126331 w 1624617"/>
                <a:gd name="connsiteY8-438" fmla="*/ 1893094 h 1893094"/>
                <a:gd name="connsiteX9-439" fmla="*/ 909638 w 1624617"/>
                <a:gd name="connsiteY9-440" fmla="*/ 1893094 h 1893094"/>
                <a:gd name="connsiteX10-441" fmla="*/ 869156 w 1624617"/>
                <a:gd name="connsiteY10-442" fmla="*/ 1826419 h 1893094"/>
                <a:gd name="connsiteX11-443" fmla="*/ 769144 w 1624617"/>
                <a:gd name="connsiteY11-444" fmla="*/ 1607344 h 1893094"/>
                <a:gd name="connsiteX12-445" fmla="*/ 671513 w 1624617"/>
                <a:gd name="connsiteY12-446" fmla="*/ 1797844 h 1893094"/>
                <a:gd name="connsiteX13-447" fmla="*/ 661988 w 1624617"/>
                <a:gd name="connsiteY13-448" fmla="*/ 1885950 h 1893094"/>
                <a:gd name="connsiteX14-449" fmla="*/ 433388 w 1624617"/>
                <a:gd name="connsiteY14-450" fmla="*/ 1885950 h 1893094"/>
                <a:gd name="connsiteX15-451" fmla="*/ 261938 w 1624617"/>
                <a:gd name="connsiteY15-452" fmla="*/ 1664494 h 1893094"/>
                <a:gd name="connsiteX16-453" fmla="*/ 326231 w 1624617"/>
                <a:gd name="connsiteY16-454" fmla="*/ 1581150 h 1893094"/>
                <a:gd name="connsiteX17-455" fmla="*/ 414338 w 1624617"/>
                <a:gd name="connsiteY17-456" fmla="*/ 1366837 h 1893094"/>
                <a:gd name="connsiteX18-457" fmla="*/ 188119 w 1624617"/>
                <a:gd name="connsiteY18-458" fmla="*/ 1404937 h 1893094"/>
                <a:gd name="connsiteX19-459" fmla="*/ 116681 w 1624617"/>
                <a:gd name="connsiteY19-460" fmla="*/ 1447800 h 1893094"/>
                <a:gd name="connsiteX20-461" fmla="*/ 0 w 1624617"/>
                <a:gd name="connsiteY20-462" fmla="*/ 1300162 h 1893094"/>
                <a:gd name="connsiteX0-463" fmla="*/ 0 w 1624617"/>
                <a:gd name="connsiteY0-464" fmla="*/ 1300162 h 1893094"/>
                <a:gd name="connsiteX1-465" fmla="*/ 776288 w 1624617"/>
                <a:gd name="connsiteY1-466" fmla="*/ 0 h 1893094"/>
                <a:gd name="connsiteX2-467" fmla="*/ 1562100 w 1624617"/>
                <a:gd name="connsiteY2-468" fmla="*/ 1304925 h 1893094"/>
                <a:gd name="connsiteX3-469" fmla="*/ 1445419 w 1624617"/>
                <a:gd name="connsiteY3-470" fmla="*/ 1466850 h 1893094"/>
                <a:gd name="connsiteX4-471" fmla="*/ 1516856 w 1624617"/>
                <a:gd name="connsiteY4-472" fmla="*/ 1557338 h 1893094"/>
                <a:gd name="connsiteX5-473" fmla="*/ 1600200 w 1624617"/>
                <a:gd name="connsiteY5-474" fmla="*/ 1724025 h 1893094"/>
                <a:gd name="connsiteX6-475" fmla="*/ 1428750 w 1624617"/>
                <a:gd name="connsiteY6-476" fmla="*/ 1674019 h 1893094"/>
                <a:gd name="connsiteX7-477" fmla="*/ 1304925 w 1624617"/>
                <a:gd name="connsiteY7-478" fmla="*/ 1633537 h 1893094"/>
                <a:gd name="connsiteX8-479" fmla="*/ 1126331 w 1624617"/>
                <a:gd name="connsiteY8-480" fmla="*/ 1893094 h 1893094"/>
                <a:gd name="connsiteX9-481" fmla="*/ 909638 w 1624617"/>
                <a:gd name="connsiteY9-482" fmla="*/ 1893094 h 1893094"/>
                <a:gd name="connsiteX10-483" fmla="*/ 869156 w 1624617"/>
                <a:gd name="connsiteY10-484" fmla="*/ 1826419 h 1893094"/>
                <a:gd name="connsiteX11-485" fmla="*/ 769144 w 1624617"/>
                <a:gd name="connsiteY11-486" fmla="*/ 1607344 h 1893094"/>
                <a:gd name="connsiteX12-487" fmla="*/ 671513 w 1624617"/>
                <a:gd name="connsiteY12-488" fmla="*/ 1797844 h 1893094"/>
                <a:gd name="connsiteX13-489" fmla="*/ 661988 w 1624617"/>
                <a:gd name="connsiteY13-490" fmla="*/ 1885950 h 1893094"/>
                <a:gd name="connsiteX14-491" fmla="*/ 433388 w 1624617"/>
                <a:gd name="connsiteY14-492" fmla="*/ 1885950 h 1893094"/>
                <a:gd name="connsiteX15-493" fmla="*/ 261938 w 1624617"/>
                <a:gd name="connsiteY15-494" fmla="*/ 1664494 h 1893094"/>
                <a:gd name="connsiteX16-495" fmla="*/ 326231 w 1624617"/>
                <a:gd name="connsiteY16-496" fmla="*/ 1581150 h 1893094"/>
                <a:gd name="connsiteX17-497" fmla="*/ 414338 w 1624617"/>
                <a:gd name="connsiteY17-498" fmla="*/ 1366837 h 1893094"/>
                <a:gd name="connsiteX18-499" fmla="*/ 188119 w 1624617"/>
                <a:gd name="connsiteY18-500" fmla="*/ 1404937 h 1893094"/>
                <a:gd name="connsiteX19-501" fmla="*/ 116681 w 1624617"/>
                <a:gd name="connsiteY19-502" fmla="*/ 1447800 h 1893094"/>
                <a:gd name="connsiteX20-503" fmla="*/ 0 w 1624617"/>
                <a:gd name="connsiteY20-504" fmla="*/ 1300162 h 1893094"/>
                <a:gd name="connsiteX0-505" fmla="*/ 0 w 1624617"/>
                <a:gd name="connsiteY0-506" fmla="*/ 1300162 h 1893094"/>
                <a:gd name="connsiteX1-507" fmla="*/ 776288 w 1624617"/>
                <a:gd name="connsiteY1-508" fmla="*/ 0 h 1893094"/>
                <a:gd name="connsiteX2-509" fmla="*/ 1562100 w 1624617"/>
                <a:gd name="connsiteY2-510" fmla="*/ 1304925 h 1893094"/>
                <a:gd name="connsiteX3-511" fmla="*/ 1445419 w 1624617"/>
                <a:gd name="connsiteY3-512" fmla="*/ 1466850 h 1893094"/>
                <a:gd name="connsiteX4-513" fmla="*/ 1516856 w 1624617"/>
                <a:gd name="connsiteY4-514" fmla="*/ 1557338 h 1893094"/>
                <a:gd name="connsiteX5-515" fmla="*/ 1600200 w 1624617"/>
                <a:gd name="connsiteY5-516" fmla="*/ 1724025 h 1893094"/>
                <a:gd name="connsiteX6-517" fmla="*/ 1428750 w 1624617"/>
                <a:gd name="connsiteY6-518" fmla="*/ 1674019 h 1893094"/>
                <a:gd name="connsiteX7-519" fmla="*/ 1312069 w 1624617"/>
                <a:gd name="connsiteY7-520" fmla="*/ 1640681 h 1893094"/>
                <a:gd name="connsiteX8-521" fmla="*/ 1126331 w 1624617"/>
                <a:gd name="connsiteY8-522" fmla="*/ 1893094 h 1893094"/>
                <a:gd name="connsiteX9-523" fmla="*/ 909638 w 1624617"/>
                <a:gd name="connsiteY9-524" fmla="*/ 1893094 h 1893094"/>
                <a:gd name="connsiteX10-525" fmla="*/ 869156 w 1624617"/>
                <a:gd name="connsiteY10-526" fmla="*/ 1826419 h 1893094"/>
                <a:gd name="connsiteX11-527" fmla="*/ 769144 w 1624617"/>
                <a:gd name="connsiteY11-528" fmla="*/ 1607344 h 1893094"/>
                <a:gd name="connsiteX12-529" fmla="*/ 671513 w 1624617"/>
                <a:gd name="connsiteY12-530" fmla="*/ 1797844 h 1893094"/>
                <a:gd name="connsiteX13-531" fmla="*/ 661988 w 1624617"/>
                <a:gd name="connsiteY13-532" fmla="*/ 1885950 h 1893094"/>
                <a:gd name="connsiteX14-533" fmla="*/ 433388 w 1624617"/>
                <a:gd name="connsiteY14-534" fmla="*/ 1885950 h 1893094"/>
                <a:gd name="connsiteX15-535" fmla="*/ 261938 w 1624617"/>
                <a:gd name="connsiteY15-536" fmla="*/ 1664494 h 1893094"/>
                <a:gd name="connsiteX16-537" fmla="*/ 326231 w 1624617"/>
                <a:gd name="connsiteY16-538" fmla="*/ 1581150 h 1893094"/>
                <a:gd name="connsiteX17-539" fmla="*/ 414338 w 1624617"/>
                <a:gd name="connsiteY17-540" fmla="*/ 1366837 h 1893094"/>
                <a:gd name="connsiteX18-541" fmla="*/ 188119 w 1624617"/>
                <a:gd name="connsiteY18-542" fmla="*/ 1404937 h 1893094"/>
                <a:gd name="connsiteX19-543" fmla="*/ 116681 w 1624617"/>
                <a:gd name="connsiteY19-544" fmla="*/ 1447800 h 1893094"/>
                <a:gd name="connsiteX20-545" fmla="*/ 0 w 1624617"/>
                <a:gd name="connsiteY20-546" fmla="*/ 1300162 h 1893094"/>
                <a:gd name="connsiteX0-547" fmla="*/ 0 w 1624617"/>
                <a:gd name="connsiteY0-548" fmla="*/ 1300162 h 1893094"/>
                <a:gd name="connsiteX1-549" fmla="*/ 776288 w 1624617"/>
                <a:gd name="connsiteY1-550" fmla="*/ 0 h 1893094"/>
                <a:gd name="connsiteX2-551" fmla="*/ 1562100 w 1624617"/>
                <a:gd name="connsiteY2-552" fmla="*/ 1304925 h 1893094"/>
                <a:gd name="connsiteX3-553" fmla="*/ 1445419 w 1624617"/>
                <a:gd name="connsiteY3-554" fmla="*/ 1466850 h 1893094"/>
                <a:gd name="connsiteX4-555" fmla="*/ 1516856 w 1624617"/>
                <a:gd name="connsiteY4-556" fmla="*/ 1557338 h 1893094"/>
                <a:gd name="connsiteX5-557" fmla="*/ 1600200 w 1624617"/>
                <a:gd name="connsiteY5-558" fmla="*/ 1724025 h 1893094"/>
                <a:gd name="connsiteX6-559" fmla="*/ 1428750 w 1624617"/>
                <a:gd name="connsiteY6-560" fmla="*/ 1674019 h 1893094"/>
                <a:gd name="connsiteX7-561" fmla="*/ 1312069 w 1624617"/>
                <a:gd name="connsiteY7-562" fmla="*/ 1640681 h 1893094"/>
                <a:gd name="connsiteX8-563" fmla="*/ 1126331 w 1624617"/>
                <a:gd name="connsiteY8-564" fmla="*/ 1893094 h 1893094"/>
                <a:gd name="connsiteX9-565" fmla="*/ 909638 w 1624617"/>
                <a:gd name="connsiteY9-566" fmla="*/ 1893094 h 1893094"/>
                <a:gd name="connsiteX10-567" fmla="*/ 869156 w 1624617"/>
                <a:gd name="connsiteY10-568" fmla="*/ 1826419 h 1893094"/>
                <a:gd name="connsiteX11-569" fmla="*/ 769144 w 1624617"/>
                <a:gd name="connsiteY11-570" fmla="*/ 1607344 h 1893094"/>
                <a:gd name="connsiteX12-571" fmla="*/ 671513 w 1624617"/>
                <a:gd name="connsiteY12-572" fmla="*/ 1797844 h 1893094"/>
                <a:gd name="connsiteX13-573" fmla="*/ 661988 w 1624617"/>
                <a:gd name="connsiteY13-574" fmla="*/ 1885950 h 1893094"/>
                <a:gd name="connsiteX14-575" fmla="*/ 433388 w 1624617"/>
                <a:gd name="connsiteY14-576" fmla="*/ 1885950 h 1893094"/>
                <a:gd name="connsiteX15-577" fmla="*/ 261938 w 1624617"/>
                <a:gd name="connsiteY15-578" fmla="*/ 1664494 h 1893094"/>
                <a:gd name="connsiteX16-579" fmla="*/ 326231 w 1624617"/>
                <a:gd name="connsiteY16-580" fmla="*/ 1581150 h 1893094"/>
                <a:gd name="connsiteX17-581" fmla="*/ 414338 w 1624617"/>
                <a:gd name="connsiteY17-582" fmla="*/ 1366837 h 1893094"/>
                <a:gd name="connsiteX18-583" fmla="*/ 188119 w 1624617"/>
                <a:gd name="connsiteY18-584" fmla="*/ 1404937 h 1893094"/>
                <a:gd name="connsiteX19-585" fmla="*/ 116681 w 1624617"/>
                <a:gd name="connsiteY19-586" fmla="*/ 1447800 h 1893094"/>
                <a:gd name="connsiteX20-587" fmla="*/ 0 w 1624617"/>
                <a:gd name="connsiteY20-588" fmla="*/ 1300162 h 1893094"/>
                <a:gd name="connsiteX0-589" fmla="*/ 0 w 1624617"/>
                <a:gd name="connsiteY0-590" fmla="*/ 1300162 h 1893094"/>
                <a:gd name="connsiteX1-591" fmla="*/ 776288 w 1624617"/>
                <a:gd name="connsiteY1-592" fmla="*/ 0 h 1893094"/>
                <a:gd name="connsiteX2-593" fmla="*/ 1562100 w 1624617"/>
                <a:gd name="connsiteY2-594" fmla="*/ 1304925 h 1893094"/>
                <a:gd name="connsiteX3-595" fmla="*/ 1445419 w 1624617"/>
                <a:gd name="connsiteY3-596" fmla="*/ 1466850 h 1893094"/>
                <a:gd name="connsiteX4-597" fmla="*/ 1516856 w 1624617"/>
                <a:gd name="connsiteY4-598" fmla="*/ 1557338 h 1893094"/>
                <a:gd name="connsiteX5-599" fmla="*/ 1600200 w 1624617"/>
                <a:gd name="connsiteY5-600" fmla="*/ 1724025 h 1893094"/>
                <a:gd name="connsiteX6-601" fmla="*/ 1426369 w 1624617"/>
                <a:gd name="connsiteY6-602" fmla="*/ 1678781 h 1893094"/>
                <a:gd name="connsiteX7-603" fmla="*/ 1312069 w 1624617"/>
                <a:gd name="connsiteY7-604" fmla="*/ 1640681 h 1893094"/>
                <a:gd name="connsiteX8-605" fmla="*/ 1126331 w 1624617"/>
                <a:gd name="connsiteY8-606" fmla="*/ 1893094 h 1893094"/>
                <a:gd name="connsiteX9-607" fmla="*/ 909638 w 1624617"/>
                <a:gd name="connsiteY9-608" fmla="*/ 1893094 h 1893094"/>
                <a:gd name="connsiteX10-609" fmla="*/ 869156 w 1624617"/>
                <a:gd name="connsiteY10-610" fmla="*/ 1826419 h 1893094"/>
                <a:gd name="connsiteX11-611" fmla="*/ 769144 w 1624617"/>
                <a:gd name="connsiteY11-612" fmla="*/ 1607344 h 1893094"/>
                <a:gd name="connsiteX12-613" fmla="*/ 671513 w 1624617"/>
                <a:gd name="connsiteY12-614" fmla="*/ 1797844 h 1893094"/>
                <a:gd name="connsiteX13-615" fmla="*/ 661988 w 1624617"/>
                <a:gd name="connsiteY13-616" fmla="*/ 1885950 h 1893094"/>
                <a:gd name="connsiteX14-617" fmla="*/ 433388 w 1624617"/>
                <a:gd name="connsiteY14-618" fmla="*/ 1885950 h 1893094"/>
                <a:gd name="connsiteX15-619" fmla="*/ 261938 w 1624617"/>
                <a:gd name="connsiteY15-620" fmla="*/ 1664494 h 1893094"/>
                <a:gd name="connsiteX16-621" fmla="*/ 326231 w 1624617"/>
                <a:gd name="connsiteY16-622" fmla="*/ 1581150 h 1893094"/>
                <a:gd name="connsiteX17-623" fmla="*/ 414338 w 1624617"/>
                <a:gd name="connsiteY17-624" fmla="*/ 1366837 h 1893094"/>
                <a:gd name="connsiteX18-625" fmla="*/ 188119 w 1624617"/>
                <a:gd name="connsiteY18-626" fmla="*/ 1404937 h 1893094"/>
                <a:gd name="connsiteX19-627" fmla="*/ 116681 w 1624617"/>
                <a:gd name="connsiteY19-628" fmla="*/ 1447800 h 1893094"/>
                <a:gd name="connsiteX20-629" fmla="*/ 0 w 1624617"/>
                <a:gd name="connsiteY20-630" fmla="*/ 1300162 h 1893094"/>
                <a:gd name="connsiteX0-631" fmla="*/ 0 w 1624617"/>
                <a:gd name="connsiteY0-632" fmla="*/ 1300162 h 1893094"/>
                <a:gd name="connsiteX1-633" fmla="*/ 776288 w 1624617"/>
                <a:gd name="connsiteY1-634" fmla="*/ 0 h 1893094"/>
                <a:gd name="connsiteX2-635" fmla="*/ 1562100 w 1624617"/>
                <a:gd name="connsiteY2-636" fmla="*/ 1304925 h 1893094"/>
                <a:gd name="connsiteX3-637" fmla="*/ 1445419 w 1624617"/>
                <a:gd name="connsiteY3-638" fmla="*/ 1466850 h 1893094"/>
                <a:gd name="connsiteX4-639" fmla="*/ 1516856 w 1624617"/>
                <a:gd name="connsiteY4-640" fmla="*/ 1557338 h 1893094"/>
                <a:gd name="connsiteX5-641" fmla="*/ 1600200 w 1624617"/>
                <a:gd name="connsiteY5-642" fmla="*/ 1724025 h 1893094"/>
                <a:gd name="connsiteX6-643" fmla="*/ 1426369 w 1624617"/>
                <a:gd name="connsiteY6-644" fmla="*/ 1678781 h 1893094"/>
                <a:gd name="connsiteX7-645" fmla="*/ 1312069 w 1624617"/>
                <a:gd name="connsiteY7-646" fmla="*/ 1640681 h 1893094"/>
                <a:gd name="connsiteX8-647" fmla="*/ 1126331 w 1624617"/>
                <a:gd name="connsiteY8-648" fmla="*/ 1893094 h 1893094"/>
                <a:gd name="connsiteX9-649" fmla="*/ 909638 w 1624617"/>
                <a:gd name="connsiteY9-650" fmla="*/ 1893094 h 1893094"/>
                <a:gd name="connsiteX10-651" fmla="*/ 869156 w 1624617"/>
                <a:gd name="connsiteY10-652" fmla="*/ 1826419 h 1893094"/>
                <a:gd name="connsiteX11-653" fmla="*/ 769144 w 1624617"/>
                <a:gd name="connsiteY11-654" fmla="*/ 1607344 h 1893094"/>
                <a:gd name="connsiteX12-655" fmla="*/ 671513 w 1624617"/>
                <a:gd name="connsiteY12-656" fmla="*/ 1797844 h 1893094"/>
                <a:gd name="connsiteX13-657" fmla="*/ 661988 w 1624617"/>
                <a:gd name="connsiteY13-658" fmla="*/ 1885950 h 1893094"/>
                <a:gd name="connsiteX14-659" fmla="*/ 433388 w 1624617"/>
                <a:gd name="connsiteY14-660" fmla="*/ 1885950 h 1893094"/>
                <a:gd name="connsiteX15-661" fmla="*/ 261938 w 1624617"/>
                <a:gd name="connsiteY15-662" fmla="*/ 1664494 h 1893094"/>
                <a:gd name="connsiteX16-663" fmla="*/ 326231 w 1624617"/>
                <a:gd name="connsiteY16-664" fmla="*/ 1581150 h 1893094"/>
                <a:gd name="connsiteX17-665" fmla="*/ 414338 w 1624617"/>
                <a:gd name="connsiteY17-666" fmla="*/ 1366837 h 1893094"/>
                <a:gd name="connsiteX18-667" fmla="*/ 188119 w 1624617"/>
                <a:gd name="connsiteY18-668" fmla="*/ 1404937 h 1893094"/>
                <a:gd name="connsiteX19-669" fmla="*/ 116681 w 1624617"/>
                <a:gd name="connsiteY19-670" fmla="*/ 1447800 h 1893094"/>
                <a:gd name="connsiteX20-671" fmla="*/ 0 w 1624617"/>
                <a:gd name="connsiteY20-672" fmla="*/ 1300162 h 1893094"/>
                <a:gd name="connsiteX0-673" fmla="*/ 0 w 1624617"/>
                <a:gd name="connsiteY0-674" fmla="*/ 1300162 h 1893094"/>
                <a:gd name="connsiteX1-675" fmla="*/ 776288 w 1624617"/>
                <a:gd name="connsiteY1-676" fmla="*/ 0 h 1893094"/>
                <a:gd name="connsiteX2-677" fmla="*/ 1562100 w 1624617"/>
                <a:gd name="connsiteY2-678" fmla="*/ 1304925 h 1893094"/>
                <a:gd name="connsiteX3-679" fmla="*/ 1445419 w 1624617"/>
                <a:gd name="connsiteY3-680" fmla="*/ 1466850 h 1893094"/>
                <a:gd name="connsiteX4-681" fmla="*/ 1516856 w 1624617"/>
                <a:gd name="connsiteY4-682" fmla="*/ 1557338 h 1893094"/>
                <a:gd name="connsiteX5-683" fmla="*/ 1600200 w 1624617"/>
                <a:gd name="connsiteY5-684" fmla="*/ 1724025 h 1893094"/>
                <a:gd name="connsiteX6-685" fmla="*/ 1426369 w 1624617"/>
                <a:gd name="connsiteY6-686" fmla="*/ 1678781 h 1893094"/>
                <a:gd name="connsiteX7-687" fmla="*/ 1312069 w 1624617"/>
                <a:gd name="connsiteY7-688" fmla="*/ 1640681 h 1893094"/>
                <a:gd name="connsiteX8-689" fmla="*/ 1126331 w 1624617"/>
                <a:gd name="connsiteY8-690" fmla="*/ 1893094 h 1893094"/>
                <a:gd name="connsiteX9-691" fmla="*/ 909638 w 1624617"/>
                <a:gd name="connsiteY9-692" fmla="*/ 1893094 h 1893094"/>
                <a:gd name="connsiteX10-693" fmla="*/ 869156 w 1624617"/>
                <a:gd name="connsiteY10-694" fmla="*/ 1826419 h 1893094"/>
                <a:gd name="connsiteX11-695" fmla="*/ 769144 w 1624617"/>
                <a:gd name="connsiteY11-696" fmla="*/ 1607344 h 1893094"/>
                <a:gd name="connsiteX12-697" fmla="*/ 671513 w 1624617"/>
                <a:gd name="connsiteY12-698" fmla="*/ 1797844 h 1893094"/>
                <a:gd name="connsiteX13-699" fmla="*/ 661988 w 1624617"/>
                <a:gd name="connsiteY13-700" fmla="*/ 1885950 h 1893094"/>
                <a:gd name="connsiteX14-701" fmla="*/ 433388 w 1624617"/>
                <a:gd name="connsiteY14-702" fmla="*/ 1885950 h 1893094"/>
                <a:gd name="connsiteX15-703" fmla="*/ 261938 w 1624617"/>
                <a:gd name="connsiteY15-704" fmla="*/ 1664494 h 1893094"/>
                <a:gd name="connsiteX16-705" fmla="*/ 326231 w 1624617"/>
                <a:gd name="connsiteY16-706" fmla="*/ 1581150 h 1893094"/>
                <a:gd name="connsiteX17-707" fmla="*/ 414338 w 1624617"/>
                <a:gd name="connsiteY17-708" fmla="*/ 1366837 h 1893094"/>
                <a:gd name="connsiteX18-709" fmla="*/ 188119 w 1624617"/>
                <a:gd name="connsiteY18-710" fmla="*/ 1404937 h 1893094"/>
                <a:gd name="connsiteX19-711" fmla="*/ 116681 w 1624617"/>
                <a:gd name="connsiteY19-712" fmla="*/ 1447800 h 1893094"/>
                <a:gd name="connsiteX20-713" fmla="*/ 0 w 1624617"/>
                <a:gd name="connsiteY20-714" fmla="*/ 1300162 h 1893094"/>
                <a:gd name="connsiteX0-715" fmla="*/ 0 w 1630230"/>
                <a:gd name="connsiteY0-716" fmla="*/ 1300162 h 1893094"/>
                <a:gd name="connsiteX1-717" fmla="*/ 776288 w 1630230"/>
                <a:gd name="connsiteY1-718" fmla="*/ 0 h 1893094"/>
                <a:gd name="connsiteX2-719" fmla="*/ 1562100 w 1630230"/>
                <a:gd name="connsiteY2-720" fmla="*/ 1304925 h 1893094"/>
                <a:gd name="connsiteX3-721" fmla="*/ 1445419 w 1630230"/>
                <a:gd name="connsiteY3-722" fmla="*/ 1466850 h 1893094"/>
                <a:gd name="connsiteX4-723" fmla="*/ 1516856 w 1630230"/>
                <a:gd name="connsiteY4-724" fmla="*/ 1557338 h 1893094"/>
                <a:gd name="connsiteX5-725" fmla="*/ 1607344 w 1630230"/>
                <a:gd name="connsiteY5-726" fmla="*/ 1726406 h 1893094"/>
                <a:gd name="connsiteX6-727" fmla="*/ 1426369 w 1630230"/>
                <a:gd name="connsiteY6-728" fmla="*/ 1678781 h 1893094"/>
                <a:gd name="connsiteX7-729" fmla="*/ 1312069 w 1630230"/>
                <a:gd name="connsiteY7-730" fmla="*/ 1640681 h 1893094"/>
                <a:gd name="connsiteX8-731" fmla="*/ 1126331 w 1630230"/>
                <a:gd name="connsiteY8-732" fmla="*/ 1893094 h 1893094"/>
                <a:gd name="connsiteX9-733" fmla="*/ 909638 w 1630230"/>
                <a:gd name="connsiteY9-734" fmla="*/ 1893094 h 1893094"/>
                <a:gd name="connsiteX10-735" fmla="*/ 869156 w 1630230"/>
                <a:gd name="connsiteY10-736" fmla="*/ 1826419 h 1893094"/>
                <a:gd name="connsiteX11-737" fmla="*/ 769144 w 1630230"/>
                <a:gd name="connsiteY11-738" fmla="*/ 1607344 h 1893094"/>
                <a:gd name="connsiteX12-739" fmla="*/ 671513 w 1630230"/>
                <a:gd name="connsiteY12-740" fmla="*/ 1797844 h 1893094"/>
                <a:gd name="connsiteX13-741" fmla="*/ 661988 w 1630230"/>
                <a:gd name="connsiteY13-742" fmla="*/ 1885950 h 1893094"/>
                <a:gd name="connsiteX14-743" fmla="*/ 433388 w 1630230"/>
                <a:gd name="connsiteY14-744" fmla="*/ 1885950 h 1893094"/>
                <a:gd name="connsiteX15-745" fmla="*/ 261938 w 1630230"/>
                <a:gd name="connsiteY15-746" fmla="*/ 1664494 h 1893094"/>
                <a:gd name="connsiteX16-747" fmla="*/ 326231 w 1630230"/>
                <a:gd name="connsiteY16-748" fmla="*/ 1581150 h 1893094"/>
                <a:gd name="connsiteX17-749" fmla="*/ 414338 w 1630230"/>
                <a:gd name="connsiteY17-750" fmla="*/ 1366837 h 1893094"/>
                <a:gd name="connsiteX18-751" fmla="*/ 188119 w 1630230"/>
                <a:gd name="connsiteY18-752" fmla="*/ 1404937 h 1893094"/>
                <a:gd name="connsiteX19-753" fmla="*/ 116681 w 1630230"/>
                <a:gd name="connsiteY19-754" fmla="*/ 1447800 h 1893094"/>
                <a:gd name="connsiteX20-755" fmla="*/ 0 w 1630230"/>
                <a:gd name="connsiteY20-756" fmla="*/ 1300162 h 1893094"/>
                <a:gd name="connsiteX0-757" fmla="*/ 0 w 1629187"/>
                <a:gd name="connsiteY0-758" fmla="*/ 1300162 h 1893094"/>
                <a:gd name="connsiteX1-759" fmla="*/ 776288 w 1629187"/>
                <a:gd name="connsiteY1-760" fmla="*/ 0 h 1893094"/>
                <a:gd name="connsiteX2-761" fmla="*/ 1562100 w 1629187"/>
                <a:gd name="connsiteY2-762" fmla="*/ 1304925 h 1893094"/>
                <a:gd name="connsiteX3-763" fmla="*/ 1445419 w 1629187"/>
                <a:gd name="connsiteY3-764" fmla="*/ 1466850 h 1893094"/>
                <a:gd name="connsiteX4-765" fmla="*/ 1516856 w 1629187"/>
                <a:gd name="connsiteY4-766" fmla="*/ 1557338 h 1893094"/>
                <a:gd name="connsiteX5-767" fmla="*/ 1607344 w 1629187"/>
                <a:gd name="connsiteY5-768" fmla="*/ 1726406 h 1893094"/>
                <a:gd name="connsiteX6-769" fmla="*/ 1426369 w 1629187"/>
                <a:gd name="connsiteY6-770" fmla="*/ 1678781 h 1893094"/>
                <a:gd name="connsiteX7-771" fmla="*/ 1312069 w 1629187"/>
                <a:gd name="connsiteY7-772" fmla="*/ 1640681 h 1893094"/>
                <a:gd name="connsiteX8-773" fmla="*/ 1126331 w 1629187"/>
                <a:gd name="connsiteY8-774" fmla="*/ 1893094 h 1893094"/>
                <a:gd name="connsiteX9-775" fmla="*/ 909638 w 1629187"/>
                <a:gd name="connsiteY9-776" fmla="*/ 1893094 h 1893094"/>
                <a:gd name="connsiteX10-777" fmla="*/ 869156 w 1629187"/>
                <a:gd name="connsiteY10-778" fmla="*/ 1826419 h 1893094"/>
                <a:gd name="connsiteX11-779" fmla="*/ 769144 w 1629187"/>
                <a:gd name="connsiteY11-780" fmla="*/ 1607344 h 1893094"/>
                <a:gd name="connsiteX12-781" fmla="*/ 671513 w 1629187"/>
                <a:gd name="connsiteY12-782" fmla="*/ 1797844 h 1893094"/>
                <a:gd name="connsiteX13-783" fmla="*/ 661988 w 1629187"/>
                <a:gd name="connsiteY13-784" fmla="*/ 1885950 h 1893094"/>
                <a:gd name="connsiteX14-785" fmla="*/ 433388 w 1629187"/>
                <a:gd name="connsiteY14-786" fmla="*/ 1885950 h 1893094"/>
                <a:gd name="connsiteX15-787" fmla="*/ 261938 w 1629187"/>
                <a:gd name="connsiteY15-788" fmla="*/ 1664494 h 1893094"/>
                <a:gd name="connsiteX16-789" fmla="*/ 326231 w 1629187"/>
                <a:gd name="connsiteY16-790" fmla="*/ 1581150 h 1893094"/>
                <a:gd name="connsiteX17-791" fmla="*/ 414338 w 1629187"/>
                <a:gd name="connsiteY17-792" fmla="*/ 1366837 h 1893094"/>
                <a:gd name="connsiteX18-793" fmla="*/ 188119 w 1629187"/>
                <a:gd name="connsiteY18-794" fmla="*/ 1404937 h 1893094"/>
                <a:gd name="connsiteX19-795" fmla="*/ 116681 w 1629187"/>
                <a:gd name="connsiteY19-796" fmla="*/ 1447800 h 1893094"/>
                <a:gd name="connsiteX20-797" fmla="*/ 0 w 1629187"/>
                <a:gd name="connsiteY20-798" fmla="*/ 1300162 h 1893094"/>
                <a:gd name="connsiteX0-799" fmla="*/ 0 w 1629187"/>
                <a:gd name="connsiteY0-800" fmla="*/ 1300162 h 1893094"/>
                <a:gd name="connsiteX1-801" fmla="*/ 776288 w 1629187"/>
                <a:gd name="connsiteY1-802" fmla="*/ 0 h 1893094"/>
                <a:gd name="connsiteX2-803" fmla="*/ 1562100 w 1629187"/>
                <a:gd name="connsiteY2-804" fmla="*/ 1304925 h 1893094"/>
                <a:gd name="connsiteX3-805" fmla="*/ 1445419 w 1629187"/>
                <a:gd name="connsiteY3-806" fmla="*/ 1466850 h 1893094"/>
                <a:gd name="connsiteX4-807" fmla="*/ 1516856 w 1629187"/>
                <a:gd name="connsiteY4-808" fmla="*/ 1557338 h 1893094"/>
                <a:gd name="connsiteX5-809" fmla="*/ 1607344 w 1629187"/>
                <a:gd name="connsiteY5-810" fmla="*/ 1726406 h 1893094"/>
                <a:gd name="connsiteX6-811" fmla="*/ 1426369 w 1629187"/>
                <a:gd name="connsiteY6-812" fmla="*/ 1678781 h 1893094"/>
                <a:gd name="connsiteX7-813" fmla="*/ 1312069 w 1629187"/>
                <a:gd name="connsiteY7-814" fmla="*/ 1640681 h 1893094"/>
                <a:gd name="connsiteX8-815" fmla="*/ 1126331 w 1629187"/>
                <a:gd name="connsiteY8-816" fmla="*/ 1893094 h 1893094"/>
                <a:gd name="connsiteX9-817" fmla="*/ 909638 w 1629187"/>
                <a:gd name="connsiteY9-818" fmla="*/ 1893094 h 1893094"/>
                <a:gd name="connsiteX10-819" fmla="*/ 869156 w 1629187"/>
                <a:gd name="connsiteY10-820" fmla="*/ 1826419 h 1893094"/>
                <a:gd name="connsiteX11-821" fmla="*/ 769144 w 1629187"/>
                <a:gd name="connsiteY11-822" fmla="*/ 1607344 h 1893094"/>
                <a:gd name="connsiteX12-823" fmla="*/ 671513 w 1629187"/>
                <a:gd name="connsiteY12-824" fmla="*/ 1797844 h 1893094"/>
                <a:gd name="connsiteX13-825" fmla="*/ 661988 w 1629187"/>
                <a:gd name="connsiteY13-826" fmla="*/ 1885950 h 1893094"/>
                <a:gd name="connsiteX14-827" fmla="*/ 433388 w 1629187"/>
                <a:gd name="connsiteY14-828" fmla="*/ 1885950 h 1893094"/>
                <a:gd name="connsiteX15-829" fmla="*/ 261938 w 1629187"/>
                <a:gd name="connsiteY15-830" fmla="*/ 1664494 h 1893094"/>
                <a:gd name="connsiteX16-831" fmla="*/ 326231 w 1629187"/>
                <a:gd name="connsiteY16-832" fmla="*/ 1581150 h 1893094"/>
                <a:gd name="connsiteX17-833" fmla="*/ 414338 w 1629187"/>
                <a:gd name="connsiteY17-834" fmla="*/ 1366837 h 1893094"/>
                <a:gd name="connsiteX18-835" fmla="*/ 188119 w 1629187"/>
                <a:gd name="connsiteY18-836" fmla="*/ 1404937 h 1893094"/>
                <a:gd name="connsiteX19-837" fmla="*/ 116681 w 1629187"/>
                <a:gd name="connsiteY19-838" fmla="*/ 1447800 h 1893094"/>
                <a:gd name="connsiteX20-839" fmla="*/ 0 w 1629187"/>
                <a:gd name="connsiteY20-840" fmla="*/ 1300162 h 1893094"/>
                <a:gd name="connsiteX0-841" fmla="*/ 0 w 1629187"/>
                <a:gd name="connsiteY0-842" fmla="*/ 1300162 h 1893094"/>
                <a:gd name="connsiteX1-843" fmla="*/ 776288 w 1629187"/>
                <a:gd name="connsiteY1-844" fmla="*/ 0 h 1893094"/>
                <a:gd name="connsiteX2-845" fmla="*/ 1562100 w 1629187"/>
                <a:gd name="connsiteY2-846" fmla="*/ 1304925 h 1893094"/>
                <a:gd name="connsiteX3-847" fmla="*/ 1445419 w 1629187"/>
                <a:gd name="connsiteY3-848" fmla="*/ 1466850 h 1893094"/>
                <a:gd name="connsiteX4-849" fmla="*/ 1516856 w 1629187"/>
                <a:gd name="connsiteY4-850" fmla="*/ 1557338 h 1893094"/>
                <a:gd name="connsiteX5-851" fmla="*/ 1607344 w 1629187"/>
                <a:gd name="connsiteY5-852" fmla="*/ 1726406 h 1893094"/>
                <a:gd name="connsiteX6-853" fmla="*/ 1426369 w 1629187"/>
                <a:gd name="connsiteY6-854" fmla="*/ 1678781 h 1893094"/>
                <a:gd name="connsiteX7-855" fmla="*/ 1312069 w 1629187"/>
                <a:gd name="connsiteY7-856" fmla="*/ 1640681 h 1893094"/>
                <a:gd name="connsiteX8-857" fmla="*/ 1126331 w 1629187"/>
                <a:gd name="connsiteY8-858" fmla="*/ 1893094 h 1893094"/>
                <a:gd name="connsiteX9-859" fmla="*/ 909638 w 1629187"/>
                <a:gd name="connsiteY9-860" fmla="*/ 1893094 h 1893094"/>
                <a:gd name="connsiteX10-861" fmla="*/ 869156 w 1629187"/>
                <a:gd name="connsiteY10-862" fmla="*/ 1826419 h 1893094"/>
                <a:gd name="connsiteX11-863" fmla="*/ 769144 w 1629187"/>
                <a:gd name="connsiteY11-864" fmla="*/ 1607344 h 1893094"/>
                <a:gd name="connsiteX12-865" fmla="*/ 671513 w 1629187"/>
                <a:gd name="connsiteY12-866" fmla="*/ 1797844 h 1893094"/>
                <a:gd name="connsiteX13-867" fmla="*/ 661988 w 1629187"/>
                <a:gd name="connsiteY13-868" fmla="*/ 1885950 h 1893094"/>
                <a:gd name="connsiteX14-869" fmla="*/ 433388 w 1629187"/>
                <a:gd name="connsiteY14-870" fmla="*/ 1885950 h 1893094"/>
                <a:gd name="connsiteX15-871" fmla="*/ 261938 w 1629187"/>
                <a:gd name="connsiteY15-872" fmla="*/ 1664494 h 1893094"/>
                <a:gd name="connsiteX16-873" fmla="*/ 326231 w 1629187"/>
                <a:gd name="connsiteY16-874" fmla="*/ 1581150 h 1893094"/>
                <a:gd name="connsiteX17-875" fmla="*/ 414338 w 1629187"/>
                <a:gd name="connsiteY17-876" fmla="*/ 1366837 h 1893094"/>
                <a:gd name="connsiteX18-877" fmla="*/ 188119 w 1629187"/>
                <a:gd name="connsiteY18-878" fmla="*/ 1404937 h 1893094"/>
                <a:gd name="connsiteX19-879" fmla="*/ 116681 w 1629187"/>
                <a:gd name="connsiteY19-880" fmla="*/ 1447800 h 1893094"/>
                <a:gd name="connsiteX20-881" fmla="*/ 0 w 1629187"/>
                <a:gd name="connsiteY20-882" fmla="*/ 1300162 h 1893094"/>
                <a:gd name="connsiteX0-883" fmla="*/ 0 w 1629187"/>
                <a:gd name="connsiteY0-884" fmla="*/ 1300162 h 1893094"/>
                <a:gd name="connsiteX1-885" fmla="*/ 776288 w 1629187"/>
                <a:gd name="connsiteY1-886" fmla="*/ 0 h 1893094"/>
                <a:gd name="connsiteX2-887" fmla="*/ 1562100 w 1629187"/>
                <a:gd name="connsiteY2-888" fmla="*/ 1304925 h 1893094"/>
                <a:gd name="connsiteX3-889" fmla="*/ 1445419 w 1629187"/>
                <a:gd name="connsiteY3-890" fmla="*/ 1466850 h 1893094"/>
                <a:gd name="connsiteX4-891" fmla="*/ 1516856 w 1629187"/>
                <a:gd name="connsiteY4-892" fmla="*/ 1557338 h 1893094"/>
                <a:gd name="connsiteX5-893" fmla="*/ 1607344 w 1629187"/>
                <a:gd name="connsiteY5-894" fmla="*/ 1726406 h 1893094"/>
                <a:gd name="connsiteX6-895" fmla="*/ 1426369 w 1629187"/>
                <a:gd name="connsiteY6-896" fmla="*/ 1678781 h 1893094"/>
                <a:gd name="connsiteX7-897" fmla="*/ 1312069 w 1629187"/>
                <a:gd name="connsiteY7-898" fmla="*/ 1640681 h 1893094"/>
                <a:gd name="connsiteX8-899" fmla="*/ 1126331 w 1629187"/>
                <a:gd name="connsiteY8-900" fmla="*/ 1893094 h 1893094"/>
                <a:gd name="connsiteX9-901" fmla="*/ 909638 w 1629187"/>
                <a:gd name="connsiteY9-902" fmla="*/ 1893094 h 1893094"/>
                <a:gd name="connsiteX10-903" fmla="*/ 869156 w 1629187"/>
                <a:gd name="connsiteY10-904" fmla="*/ 1826419 h 1893094"/>
                <a:gd name="connsiteX11-905" fmla="*/ 769144 w 1629187"/>
                <a:gd name="connsiteY11-906" fmla="*/ 1607344 h 1893094"/>
                <a:gd name="connsiteX12-907" fmla="*/ 671513 w 1629187"/>
                <a:gd name="connsiteY12-908" fmla="*/ 1797844 h 1893094"/>
                <a:gd name="connsiteX13-909" fmla="*/ 661988 w 1629187"/>
                <a:gd name="connsiteY13-910" fmla="*/ 1885950 h 1893094"/>
                <a:gd name="connsiteX14-911" fmla="*/ 433388 w 1629187"/>
                <a:gd name="connsiteY14-912" fmla="*/ 1885950 h 1893094"/>
                <a:gd name="connsiteX15-913" fmla="*/ 261938 w 1629187"/>
                <a:gd name="connsiteY15-914" fmla="*/ 1664494 h 1893094"/>
                <a:gd name="connsiteX16-915" fmla="*/ 326231 w 1629187"/>
                <a:gd name="connsiteY16-916" fmla="*/ 1581150 h 1893094"/>
                <a:gd name="connsiteX17-917" fmla="*/ 414338 w 1629187"/>
                <a:gd name="connsiteY17-918" fmla="*/ 1366837 h 1893094"/>
                <a:gd name="connsiteX18-919" fmla="*/ 188119 w 1629187"/>
                <a:gd name="connsiteY18-920" fmla="*/ 1404937 h 1893094"/>
                <a:gd name="connsiteX19-921" fmla="*/ 116681 w 1629187"/>
                <a:gd name="connsiteY19-922" fmla="*/ 1447800 h 1893094"/>
                <a:gd name="connsiteX20-923" fmla="*/ 0 w 1629187"/>
                <a:gd name="connsiteY20-924" fmla="*/ 1300162 h 1893094"/>
                <a:gd name="connsiteX0-925" fmla="*/ 0 w 1629187"/>
                <a:gd name="connsiteY0-926" fmla="*/ 1300162 h 1893094"/>
                <a:gd name="connsiteX1-927" fmla="*/ 776288 w 1629187"/>
                <a:gd name="connsiteY1-928" fmla="*/ 0 h 1893094"/>
                <a:gd name="connsiteX2-929" fmla="*/ 1562100 w 1629187"/>
                <a:gd name="connsiteY2-930" fmla="*/ 1304925 h 1893094"/>
                <a:gd name="connsiteX3-931" fmla="*/ 1445419 w 1629187"/>
                <a:gd name="connsiteY3-932" fmla="*/ 1466850 h 1893094"/>
                <a:gd name="connsiteX4-933" fmla="*/ 1516856 w 1629187"/>
                <a:gd name="connsiteY4-934" fmla="*/ 1557338 h 1893094"/>
                <a:gd name="connsiteX5-935" fmla="*/ 1607344 w 1629187"/>
                <a:gd name="connsiteY5-936" fmla="*/ 1726406 h 1893094"/>
                <a:gd name="connsiteX6-937" fmla="*/ 1426369 w 1629187"/>
                <a:gd name="connsiteY6-938" fmla="*/ 1678781 h 1893094"/>
                <a:gd name="connsiteX7-939" fmla="*/ 1312069 w 1629187"/>
                <a:gd name="connsiteY7-940" fmla="*/ 1640681 h 1893094"/>
                <a:gd name="connsiteX8-941" fmla="*/ 1126331 w 1629187"/>
                <a:gd name="connsiteY8-942" fmla="*/ 1893094 h 1893094"/>
                <a:gd name="connsiteX9-943" fmla="*/ 909638 w 1629187"/>
                <a:gd name="connsiteY9-944" fmla="*/ 1893094 h 1893094"/>
                <a:gd name="connsiteX10-945" fmla="*/ 869156 w 1629187"/>
                <a:gd name="connsiteY10-946" fmla="*/ 1826419 h 1893094"/>
                <a:gd name="connsiteX11-947" fmla="*/ 769144 w 1629187"/>
                <a:gd name="connsiteY11-948" fmla="*/ 1607344 h 1893094"/>
                <a:gd name="connsiteX12-949" fmla="*/ 671513 w 1629187"/>
                <a:gd name="connsiteY12-950" fmla="*/ 1797844 h 1893094"/>
                <a:gd name="connsiteX13-951" fmla="*/ 661988 w 1629187"/>
                <a:gd name="connsiteY13-952" fmla="*/ 1885950 h 1893094"/>
                <a:gd name="connsiteX14-953" fmla="*/ 433388 w 1629187"/>
                <a:gd name="connsiteY14-954" fmla="*/ 1885950 h 1893094"/>
                <a:gd name="connsiteX15-955" fmla="*/ 261938 w 1629187"/>
                <a:gd name="connsiteY15-956" fmla="*/ 1664494 h 1893094"/>
                <a:gd name="connsiteX16-957" fmla="*/ 326231 w 1629187"/>
                <a:gd name="connsiteY16-958" fmla="*/ 1581150 h 1893094"/>
                <a:gd name="connsiteX17-959" fmla="*/ 414338 w 1629187"/>
                <a:gd name="connsiteY17-960" fmla="*/ 1366837 h 1893094"/>
                <a:gd name="connsiteX18-961" fmla="*/ 188119 w 1629187"/>
                <a:gd name="connsiteY18-962" fmla="*/ 1404937 h 1893094"/>
                <a:gd name="connsiteX19-963" fmla="*/ 116681 w 1629187"/>
                <a:gd name="connsiteY19-964" fmla="*/ 1447800 h 1893094"/>
                <a:gd name="connsiteX20-965" fmla="*/ 0 w 1629187"/>
                <a:gd name="connsiteY20-966" fmla="*/ 1300162 h 1893094"/>
                <a:gd name="connsiteX0-967" fmla="*/ 0 w 1629187"/>
                <a:gd name="connsiteY0-968" fmla="*/ 1300162 h 1893094"/>
                <a:gd name="connsiteX1-969" fmla="*/ 776288 w 1629187"/>
                <a:gd name="connsiteY1-970" fmla="*/ 0 h 1893094"/>
                <a:gd name="connsiteX2-971" fmla="*/ 1562100 w 1629187"/>
                <a:gd name="connsiteY2-972" fmla="*/ 1304925 h 1893094"/>
                <a:gd name="connsiteX3-973" fmla="*/ 1445419 w 1629187"/>
                <a:gd name="connsiteY3-974" fmla="*/ 1466850 h 1893094"/>
                <a:gd name="connsiteX4-975" fmla="*/ 1516856 w 1629187"/>
                <a:gd name="connsiteY4-976" fmla="*/ 1557338 h 1893094"/>
                <a:gd name="connsiteX5-977" fmla="*/ 1607344 w 1629187"/>
                <a:gd name="connsiteY5-978" fmla="*/ 1726406 h 1893094"/>
                <a:gd name="connsiteX6-979" fmla="*/ 1426369 w 1629187"/>
                <a:gd name="connsiteY6-980" fmla="*/ 1678781 h 1893094"/>
                <a:gd name="connsiteX7-981" fmla="*/ 1312069 w 1629187"/>
                <a:gd name="connsiteY7-982" fmla="*/ 1640681 h 1893094"/>
                <a:gd name="connsiteX8-983" fmla="*/ 1126331 w 1629187"/>
                <a:gd name="connsiteY8-984" fmla="*/ 1893094 h 1893094"/>
                <a:gd name="connsiteX9-985" fmla="*/ 909638 w 1629187"/>
                <a:gd name="connsiteY9-986" fmla="*/ 1893094 h 1893094"/>
                <a:gd name="connsiteX10-987" fmla="*/ 869156 w 1629187"/>
                <a:gd name="connsiteY10-988" fmla="*/ 1826419 h 1893094"/>
                <a:gd name="connsiteX11-989" fmla="*/ 769144 w 1629187"/>
                <a:gd name="connsiteY11-990" fmla="*/ 1607344 h 1893094"/>
                <a:gd name="connsiteX12-991" fmla="*/ 671513 w 1629187"/>
                <a:gd name="connsiteY12-992" fmla="*/ 1797844 h 1893094"/>
                <a:gd name="connsiteX13-993" fmla="*/ 661988 w 1629187"/>
                <a:gd name="connsiteY13-994" fmla="*/ 1885950 h 1893094"/>
                <a:gd name="connsiteX14-995" fmla="*/ 433388 w 1629187"/>
                <a:gd name="connsiteY14-996" fmla="*/ 1885950 h 1893094"/>
                <a:gd name="connsiteX15-997" fmla="*/ 261938 w 1629187"/>
                <a:gd name="connsiteY15-998" fmla="*/ 1664494 h 1893094"/>
                <a:gd name="connsiteX16-999" fmla="*/ 326231 w 1629187"/>
                <a:gd name="connsiteY16-1000" fmla="*/ 1581150 h 1893094"/>
                <a:gd name="connsiteX17-1001" fmla="*/ 414338 w 1629187"/>
                <a:gd name="connsiteY17-1002" fmla="*/ 1366837 h 1893094"/>
                <a:gd name="connsiteX18-1003" fmla="*/ 188119 w 1629187"/>
                <a:gd name="connsiteY18-1004" fmla="*/ 1404937 h 1893094"/>
                <a:gd name="connsiteX19-1005" fmla="*/ 116681 w 1629187"/>
                <a:gd name="connsiteY19-1006" fmla="*/ 1447800 h 1893094"/>
                <a:gd name="connsiteX20-1007" fmla="*/ 0 w 1629187"/>
                <a:gd name="connsiteY20-1008" fmla="*/ 1300162 h 1893094"/>
                <a:gd name="connsiteX0-1009" fmla="*/ 0 w 1629187"/>
                <a:gd name="connsiteY0-1010" fmla="*/ 1300162 h 1893094"/>
                <a:gd name="connsiteX1-1011" fmla="*/ 776288 w 1629187"/>
                <a:gd name="connsiteY1-1012" fmla="*/ 0 h 1893094"/>
                <a:gd name="connsiteX2-1013" fmla="*/ 1562100 w 1629187"/>
                <a:gd name="connsiteY2-1014" fmla="*/ 1304925 h 1893094"/>
                <a:gd name="connsiteX3-1015" fmla="*/ 1445419 w 1629187"/>
                <a:gd name="connsiteY3-1016" fmla="*/ 1466850 h 1893094"/>
                <a:gd name="connsiteX4-1017" fmla="*/ 1516856 w 1629187"/>
                <a:gd name="connsiteY4-1018" fmla="*/ 1557338 h 1893094"/>
                <a:gd name="connsiteX5-1019" fmla="*/ 1607344 w 1629187"/>
                <a:gd name="connsiteY5-1020" fmla="*/ 1726406 h 1893094"/>
                <a:gd name="connsiteX6-1021" fmla="*/ 1426369 w 1629187"/>
                <a:gd name="connsiteY6-1022" fmla="*/ 1678781 h 1893094"/>
                <a:gd name="connsiteX7-1023" fmla="*/ 1312069 w 1629187"/>
                <a:gd name="connsiteY7-1024" fmla="*/ 1640681 h 1893094"/>
                <a:gd name="connsiteX8-1025" fmla="*/ 1126331 w 1629187"/>
                <a:gd name="connsiteY8-1026" fmla="*/ 1893094 h 1893094"/>
                <a:gd name="connsiteX9-1027" fmla="*/ 909638 w 1629187"/>
                <a:gd name="connsiteY9-1028" fmla="*/ 1893094 h 1893094"/>
                <a:gd name="connsiteX10-1029" fmla="*/ 869156 w 1629187"/>
                <a:gd name="connsiteY10-1030" fmla="*/ 1826419 h 1893094"/>
                <a:gd name="connsiteX11-1031" fmla="*/ 769144 w 1629187"/>
                <a:gd name="connsiteY11-1032" fmla="*/ 1607344 h 1893094"/>
                <a:gd name="connsiteX12-1033" fmla="*/ 671513 w 1629187"/>
                <a:gd name="connsiteY12-1034" fmla="*/ 1797844 h 1893094"/>
                <a:gd name="connsiteX13-1035" fmla="*/ 661988 w 1629187"/>
                <a:gd name="connsiteY13-1036" fmla="*/ 1885950 h 1893094"/>
                <a:gd name="connsiteX14-1037" fmla="*/ 433388 w 1629187"/>
                <a:gd name="connsiteY14-1038" fmla="*/ 1885950 h 1893094"/>
                <a:gd name="connsiteX15-1039" fmla="*/ 261938 w 1629187"/>
                <a:gd name="connsiteY15-1040" fmla="*/ 1664494 h 1893094"/>
                <a:gd name="connsiteX16-1041" fmla="*/ 326231 w 1629187"/>
                <a:gd name="connsiteY16-1042" fmla="*/ 1581150 h 1893094"/>
                <a:gd name="connsiteX17-1043" fmla="*/ 414338 w 1629187"/>
                <a:gd name="connsiteY17-1044" fmla="*/ 1366837 h 1893094"/>
                <a:gd name="connsiteX18-1045" fmla="*/ 188119 w 1629187"/>
                <a:gd name="connsiteY18-1046" fmla="*/ 1404937 h 1893094"/>
                <a:gd name="connsiteX19-1047" fmla="*/ 116681 w 1629187"/>
                <a:gd name="connsiteY19-1048" fmla="*/ 1447800 h 1893094"/>
                <a:gd name="connsiteX20-1049" fmla="*/ 0 w 1629187"/>
                <a:gd name="connsiteY20-1050" fmla="*/ 1300162 h 1893094"/>
                <a:gd name="connsiteX0-1051" fmla="*/ 0 w 1629187"/>
                <a:gd name="connsiteY0-1052" fmla="*/ 1300162 h 1893094"/>
                <a:gd name="connsiteX1-1053" fmla="*/ 776288 w 1629187"/>
                <a:gd name="connsiteY1-1054" fmla="*/ 0 h 1893094"/>
                <a:gd name="connsiteX2-1055" fmla="*/ 1562100 w 1629187"/>
                <a:gd name="connsiteY2-1056" fmla="*/ 1304925 h 1893094"/>
                <a:gd name="connsiteX3-1057" fmla="*/ 1445419 w 1629187"/>
                <a:gd name="connsiteY3-1058" fmla="*/ 1466850 h 1893094"/>
                <a:gd name="connsiteX4-1059" fmla="*/ 1516856 w 1629187"/>
                <a:gd name="connsiteY4-1060" fmla="*/ 1557338 h 1893094"/>
                <a:gd name="connsiteX5-1061" fmla="*/ 1607344 w 1629187"/>
                <a:gd name="connsiteY5-1062" fmla="*/ 1726406 h 1893094"/>
                <a:gd name="connsiteX6-1063" fmla="*/ 1426369 w 1629187"/>
                <a:gd name="connsiteY6-1064" fmla="*/ 1678781 h 1893094"/>
                <a:gd name="connsiteX7-1065" fmla="*/ 1312069 w 1629187"/>
                <a:gd name="connsiteY7-1066" fmla="*/ 1640681 h 1893094"/>
                <a:gd name="connsiteX8-1067" fmla="*/ 1126331 w 1629187"/>
                <a:gd name="connsiteY8-1068" fmla="*/ 1893094 h 1893094"/>
                <a:gd name="connsiteX9-1069" fmla="*/ 909638 w 1629187"/>
                <a:gd name="connsiteY9-1070" fmla="*/ 1893094 h 1893094"/>
                <a:gd name="connsiteX10-1071" fmla="*/ 869156 w 1629187"/>
                <a:gd name="connsiteY10-1072" fmla="*/ 1826419 h 1893094"/>
                <a:gd name="connsiteX11-1073" fmla="*/ 769144 w 1629187"/>
                <a:gd name="connsiteY11-1074" fmla="*/ 1607344 h 1893094"/>
                <a:gd name="connsiteX12-1075" fmla="*/ 671513 w 1629187"/>
                <a:gd name="connsiteY12-1076" fmla="*/ 1797844 h 1893094"/>
                <a:gd name="connsiteX13-1077" fmla="*/ 661988 w 1629187"/>
                <a:gd name="connsiteY13-1078" fmla="*/ 1885950 h 1893094"/>
                <a:gd name="connsiteX14-1079" fmla="*/ 433388 w 1629187"/>
                <a:gd name="connsiteY14-1080" fmla="*/ 1885950 h 1893094"/>
                <a:gd name="connsiteX15-1081" fmla="*/ 261938 w 1629187"/>
                <a:gd name="connsiteY15-1082" fmla="*/ 1664494 h 1893094"/>
                <a:gd name="connsiteX16-1083" fmla="*/ 326231 w 1629187"/>
                <a:gd name="connsiteY16-1084" fmla="*/ 1581150 h 1893094"/>
                <a:gd name="connsiteX17-1085" fmla="*/ 414338 w 1629187"/>
                <a:gd name="connsiteY17-1086" fmla="*/ 1366837 h 1893094"/>
                <a:gd name="connsiteX18-1087" fmla="*/ 188119 w 1629187"/>
                <a:gd name="connsiteY18-1088" fmla="*/ 1404937 h 1893094"/>
                <a:gd name="connsiteX19-1089" fmla="*/ 116681 w 1629187"/>
                <a:gd name="connsiteY19-1090" fmla="*/ 1447800 h 1893094"/>
                <a:gd name="connsiteX20-1091" fmla="*/ 0 w 1629187"/>
                <a:gd name="connsiteY20-1092" fmla="*/ 1300162 h 1893094"/>
                <a:gd name="connsiteX0-1093" fmla="*/ 0 w 1629187"/>
                <a:gd name="connsiteY0-1094" fmla="*/ 1300162 h 1893094"/>
                <a:gd name="connsiteX1-1095" fmla="*/ 776288 w 1629187"/>
                <a:gd name="connsiteY1-1096" fmla="*/ 0 h 1893094"/>
                <a:gd name="connsiteX2-1097" fmla="*/ 1562100 w 1629187"/>
                <a:gd name="connsiteY2-1098" fmla="*/ 1304925 h 1893094"/>
                <a:gd name="connsiteX3-1099" fmla="*/ 1445419 w 1629187"/>
                <a:gd name="connsiteY3-1100" fmla="*/ 1466850 h 1893094"/>
                <a:gd name="connsiteX4-1101" fmla="*/ 1516856 w 1629187"/>
                <a:gd name="connsiteY4-1102" fmla="*/ 1557338 h 1893094"/>
                <a:gd name="connsiteX5-1103" fmla="*/ 1607344 w 1629187"/>
                <a:gd name="connsiteY5-1104" fmla="*/ 1726406 h 1893094"/>
                <a:gd name="connsiteX6-1105" fmla="*/ 1426369 w 1629187"/>
                <a:gd name="connsiteY6-1106" fmla="*/ 1678781 h 1893094"/>
                <a:gd name="connsiteX7-1107" fmla="*/ 1312069 w 1629187"/>
                <a:gd name="connsiteY7-1108" fmla="*/ 1640681 h 1893094"/>
                <a:gd name="connsiteX8-1109" fmla="*/ 1126331 w 1629187"/>
                <a:gd name="connsiteY8-1110" fmla="*/ 1893094 h 1893094"/>
                <a:gd name="connsiteX9-1111" fmla="*/ 909638 w 1629187"/>
                <a:gd name="connsiteY9-1112" fmla="*/ 1893094 h 1893094"/>
                <a:gd name="connsiteX10-1113" fmla="*/ 869156 w 1629187"/>
                <a:gd name="connsiteY10-1114" fmla="*/ 1826419 h 1893094"/>
                <a:gd name="connsiteX11-1115" fmla="*/ 769144 w 1629187"/>
                <a:gd name="connsiteY11-1116" fmla="*/ 1607344 h 1893094"/>
                <a:gd name="connsiteX12-1117" fmla="*/ 671513 w 1629187"/>
                <a:gd name="connsiteY12-1118" fmla="*/ 1797844 h 1893094"/>
                <a:gd name="connsiteX13-1119" fmla="*/ 661988 w 1629187"/>
                <a:gd name="connsiteY13-1120" fmla="*/ 1885950 h 1893094"/>
                <a:gd name="connsiteX14-1121" fmla="*/ 433388 w 1629187"/>
                <a:gd name="connsiteY14-1122" fmla="*/ 1885950 h 1893094"/>
                <a:gd name="connsiteX15-1123" fmla="*/ 261938 w 1629187"/>
                <a:gd name="connsiteY15-1124" fmla="*/ 1664494 h 1893094"/>
                <a:gd name="connsiteX16-1125" fmla="*/ 326231 w 1629187"/>
                <a:gd name="connsiteY16-1126" fmla="*/ 1581150 h 1893094"/>
                <a:gd name="connsiteX17-1127" fmla="*/ 414338 w 1629187"/>
                <a:gd name="connsiteY17-1128" fmla="*/ 1366837 h 1893094"/>
                <a:gd name="connsiteX18-1129" fmla="*/ 188119 w 1629187"/>
                <a:gd name="connsiteY18-1130" fmla="*/ 1404937 h 1893094"/>
                <a:gd name="connsiteX19-1131" fmla="*/ 116681 w 1629187"/>
                <a:gd name="connsiteY19-1132" fmla="*/ 1447800 h 1893094"/>
                <a:gd name="connsiteX20-1133" fmla="*/ 0 w 1629187"/>
                <a:gd name="connsiteY20-1134" fmla="*/ 1300162 h 1893094"/>
                <a:gd name="connsiteX0-1135" fmla="*/ 0 w 1629187"/>
                <a:gd name="connsiteY0-1136" fmla="*/ 1300162 h 1893094"/>
                <a:gd name="connsiteX1-1137" fmla="*/ 776288 w 1629187"/>
                <a:gd name="connsiteY1-1138" fmla="*/ 0 h 1893094"/>
                <a:gd name="connsiteX2-1139" fmla="*/ 1562100 w 1629187"/>
                <a:gd name="connsiteY2-1140" fmla="*/ 1304925 h 1893094"/>
                <a:gd name="connsiteX3-1141" fmla="*/ 1445419 w 1629187"/>
                <a:gd name="connsiteY3-1142" fmla="*/ 1466850 h 1893094"/>
                <a:gd name="connsiteX4-1143" fmla="*/ 1516856 w 1629187"/>
                <a:gd name="connsiteY4-1144" fmla="*/ 1557338 h 1893094"/>
                <a:gd name="connsiteX5-1145" fmla="*/ 1607344 w 1629187"/>
                <a:gd name="connsiteY5-1146" fmla="*/ 1726406 h 1893094"/>
                <a:gd name="connsiteX6-1147" fmla="*/ 1426369 w 1629187"/>
                <a:gd name="connsiteY6-1148" fmla="*/ 1678781 h 1893094"/>
                <a:gd name="connsiteX7-1149" fmla="*/ 1312069 w 1629187"/>
                <a:gd name="connsiteY7-1150" fmla="*/ 1640681 h 1893094"/>
                <a:gd name="connsiteX8-1151" fmla="*/ 1126331 w 1629187"/>
                <a:gd name="connsiteY8-1152" fmla="*/ 1893094 h 1893094"/>
                <a:gd name="connsiteX9-1153" fmla="*/ 909638 w 1629187"/>
                <a:gd name="connsiteY9-1154" fmla="*/ 1893094 h 1893094"/>
                <a:gd name="connsiteX10-1155" fmla="*/ 869156 w 1629187"/>
                <a:gd name="connsiteY10-1156" fmla="*/ 1826419 h 1893094"/>
                <a:gd name="connsiteX11-1157" fmla="*/ 769144 w 1629187"/>
                <a:gd name="connsiteY11-1158" fmla="*/ 1607344 h 1893094"/>
                <a:gd name="connsiteX12-1159" fmla="*/ 671513 w 1629187"/>
                <a:gd name="connsiteY12-1160" fmla="*/ 1797844 h 1893094"/>
                <a:gd name="connsiteX13-1161" fmla="*/ 661988 w 1629187"/>
                <a:gd name="connsiteY13-1162" fmla="*/ 1885950 h 1893094"/>
                <a:gd name="connsiteX14-1163" fmla="*/ 433388 w 1629187"/>
                <a:gd name="connsiteY14-1164" fmla="*/ 1885950 h 1893094"/>
                <a:gd name="connsiteX15-1165" fmla="*/ 261938 w 1629187"/>
                <a:gd name="connsiteY15-1166" fmla="*/ 1664494 h 1893094"/>
                <a:gd name="connsiteX16-1167" fmla="*/ 326231 w 1629187"/>
                <a:gd name="connsiteY16-1168" fmla="*/ 1581150 h 1893094"/>
                <a:gd name="connsiteX17-1169" fmla="*/ 414338 w 1629187"/>
                <a:gd name="connsiteY17-1170" fmla="*/ 1366837 h 1893094"/>
                <a:gd name="connsiteX18-1171" fmla="*/ 188119 w 1629187"/>
                <a:gd name="connsiteY18-1172" fmla="*/ 1404937 h 1893094"/>
                <a:gd name="connsiteX19-1173" fmla="*/ 116681 w 1629187"/>
                <a:gd name="connsiteY19-1174" fmla="*/ 1447800 h 1893094"/>
                <a:gd name="connsiteX20-1175" fmla="*/ 0 w 1629187"/>
                <a:gd name="connsiteY20-1176" fmla="*/ 1300162 h 1893094"/>
                <a:gd name="connsiteX0-1177" fmla="*/ 0 w 1629187"/>
                <a:gd name="connsiteY0-1178" fmla="*/ 1300162 h 1893094"/>
                <a:gd name="connsiteX1-1179" fmla="*/ 776288 w 1629187"/>
                <a:gd name="connsiteY1-1180" fmla="*/ 0 h 1893094"/>
                <a:gd name="connsiteX2-1181" fmla="*/ 1562100 w 1629187"/>
                <a:gd name="connsiteY2-1182" fmla="*/ 1304925 h 1893094"/>
                <a:gd name="connsiteX3-1183" fmla="*/ 1445419 w 1629187"/>
                <a:gd name="connsiteY3-1184" fmla="*/ 1466850 h 1893094"/>
                <a:gd name="connsiteX4-1185" fmla="*/ 1516856 w 1629187"/>
                <a:gd name="connsiteY4-1186" fmla="*/ 1557338 h 1893094"/>
                <a:gd name="connsiteX5-1187" fmla="*/ 1607344 w 1629187"/>
                <a:gd name="connsiteY5-1188" fmla="*/ 1726406 h 1893094"/>
                <a:gd name="connsiteX6-1189" fmla="*/ 1426369 w 1629187"/>
                <a:gd name="connsiteY6-1190" fmla="*/ 1678781 h 1893094"/>
                <a:gd name="connsiteX7-1191" fmla="*/ 1312069 w 1629187"/>
                <a:gd name="connsiteY7-1192" fmla="*/ 1640681 h 1893094"/>
                <a:gd name="connsiteX8-1193" fmla="*/ 1126331 w 1629187"/>
                <a:gd name="connsiteY8-1194" fmla="*/ 1893094 h 1893094"/>
                <a:gd name="connsiteX9-1195" fmla="*/ 909638 w 1629187"/>
                <a:gd name="connsiteY9-1196" fmla="*/ 1893094 h 1893094"/>
                <a:gd name="connsiteX10-1197" fmla="*/ 869156 w 1629187"/>
                <a:gd name="connsiteY10-1198" fmla="*/ 1826419 h 1893094"/>
                <a:gd name="connsiteX11-1199" fmla="*/ 769144 w 1629187"/>
                <a:gd name="connsiteY11-1200" fmla="*/ 1607344 h 1893094"/>
                <a:gd name="connsiteX12-1201" fmla="*/ 671513 w 1629187"/>
                <a:gd name="connsiteY12-1202" fmla="*/ 1797844 h 1893094"/>
                <a:gd name="connsiteX13-1203" fmla="*/ 661988 w 1629187"/>
                <a:gd name="connsiteY13-1204" fmla="*/ 1885950 h 1893094"/>
                <a:gd name="connsiteX14-1205" fmla="*/ 433388 w 1629187"/>
                <a:gd name="connsiteY14-1206" fmla="*/ 1885950 h 1893094"/>
                <a:gd name="connsiteX15-1207" fmla="*/ 261938 w 1629187"/>
                <a:gd name="connsiteY15-1208" fmla="*/ 1664494 h 1893094"/>
                <a:gd name="connsiteX16-1209" fmla="*/ 326231 w 1629187"/>
                <a:gd name="connsiteY16-1210" fmla="*/ 1581150 h 1893094"/>
                <a:gd name="connsiteX17-1211" fmla="*/ 414338 w 1629187"/>
                <a:gd name="connsiteY17-1212" fmla="*/ 1366837 h 1893094"/>
                <a:gd name="connsiteX18-1213" fmla="*/ 188119 w 1629187"/>
                <a:gd name="connsiteY18-1214" fmla="*/ 1404937 h 1893094"/>
                <a:gd name="connsiteX19-1215" fmla="*/ 116681 w 1629187"/>
                <a:gd name="connsiteY19-1216" fmla="*/ 1447800 h 1893094"/>
                <a:gd name="connsiteX20-1217" fmla="*/ 0 w 1629187"/>
                <a:gd name="connsiteY20-1218" fmla="*/ 1300162 h 1893094"/>
                <a:gd name="connsiteX0-1219" fmla="*/ 0 w 1629187"/>
                <a:gd name="connsiteY0-1220" fmla="*/ 1300162 h 1893094"/>
                <a:gd name="connsiteX1-1221" fmla="*/ 776288 w 1629187"/>
                <a:gd name="connsiteY1-1222" fmla="*/ 0 h 1893094"/>
                <a:gd name="connsiteX2-1223" fmla="*/ 1562100 w 1629187"/>
                <a:gd name="connsiteY2-1224" fmla="*/ 1304925 h 1893094"/>
                <a:gd name="connsiteX3-1225" fmla="*/ 1445419 w 1629187"/>
                <a:gd name="connsiteY3-1226" fmla="*/ 1466850 h 1893094"/>
                <a:gd name="connsiteX4-1227" fmla="*/ 1516856 w 1629187"/>
                <a:gd name="connsiteY4-1228" fmla="*/ 1557338 h 1893094"/>
                <a:gd name="connsiteX5-1229" fmla="*/ 1607344 w 1629187"/>
                <a:gd name="connsiteY5-1230" fmla="*/ 1726406 h 1893094"/>
                <a:gd name="connsiteX6-1231" fmla="*/ 1426369 w 1629187"/>
                <a:gd name="connsiteY6-1232" fmla="*/ 1678781 h 1893094"/>
                <a:gd name="connsiteX7-1233" fmla="*/ 1312069 w 1629187"/>
                <a:gd name="connsiteY7-1234" fmla="*/ 1640681 h 1893094"/>
                <a:gd name="connsiteX8-1235" fmla="*/ 1126331 w 1629187"/>
                <a:gd name="connsiteY8-1236" fmla="*/ 1893094 h 1893094"/>
                <a:gd name="connsiteX9-1237" fmla="*/ 909638 w 1629187"/>
                <a:gd name="connsiteY9-1238" fmla="*/ 1893094 h 1893094"/>
                <a:gd name="connsiteX10-1239" fmla="*/ 869156 w 1629187"/>
                <a:gd name="connsiteY10-1240" fmla="*/ 1826419 h 1893094"/>
                <a:gd name="connsiteX11-1241" fmla="*/ 769144 w 1629187"/>
                <a:gd name="connsiteY11-1242" fmla="*/ 1607344 h 1893094"/>
                <a:gd name="connsiteX12-1243" fmla="*/ 671513 w 1629187"/>
                <a:gd name="connsiteY12-1244" fmla="*/ 1797844 h 1893094"/>
                <a:gd name="connsiteX13-1245" fmla="*/ 661988 w 1629187"/>
                <a:gd name="connsiteY13-1246" fmla="*/ 1885950 h 1893094"/>
                <a:gd name="connsiteX14-1247" fmla="*/ 433388 w 1629187"/>
                <a:gd name="connsiteY14-1248" fmla="*/ 1885950 h 1893094"/>
                <a:gd name="connsiteX15-1249" fmla="*/ 261938 w 1629187"/>
                <a:gd name="connsiteY15-1250" fmla="*/ 1664494 h 1893094"/>
                <a:gd name="connsiteX16-1251" fmla="*/ 326231 w 1629187"/>
                <a:gd name="connsiteY16-1252" fmla="*/ 1581150 h 1893094"/>
                <a:gd name="connsiteX17-1253" fmla="*/ 414338 w 1629187"/>
                <a:gd name="connsiteY17-1254" fmla="*/ 1366837 h 1893094"/>
                <a:gd name="connsiteX18-1255" fmla="*/ 188119 w 1629187"/>
                <a:gd name="connsiteY18-1256" fmla="*/ 1404937 h 1893094"/>
                <a:gd name="connsiteX19-1257" fmla="*/ 116681 w 1629187"/>
                <a:gd name="connsiteY19-1258" fmla="*/ 1447800 h 1893094"/>
                <a:gd name="connsiteX20-1259" fmla="*/ 0 w 1629187"/>
                <a:gd name="connsiteY20-1260" fmla="*/ 1300162 h 1893094"/>
                <a:gd name="connsiteX0-1261" fmla="*/ 0 w 1629187"/>
                <a:gd name="connsiteY0-1262" fmla="*/ 1300162 h 1893094"/>
                <a:gd name="connsiteX1-1263" fmla="*/ 776288 w 1629187"/>
                <a:gd name="connsiteY1-1264" fmla="*/ 0 h 1893094"/>
                <a:gd name="connsiteX2-1265" fmla="*/ 1562100 w 1629187"/>
                <a:gd name="connsiteY2-1266" fmla="*/ 1304925 h 1893094"/>
                <a:gd name="connsiteX3-1267" fmla="*/ 1445419 w 1629187"/>
                <a:gd name="connsiteY3-1268" fmla="*/ 1466850 h 1893094"/>
                <a:gd name="connsiteX4-1269" fmla="*/ 1516856 w 1629187"/>
                <a:gd name="connsiteY4-1270" fmla="*/ 1557338 h 1893094"/>
                <a:gd name="connsiteX5-1271" fmla="*/ 1607344 w 1629187"/>
                <a:gd name="connsiteY5-1272" fmla="*/ 1726406 h 1893094"/>
                <a:gd name="connsiteX6-1273" fmla="*/ 1426369 w 1629187"/>
                <a:gd name="connsiteY6-1274" fmla="*/ 1678781 h 1893094"/>
                <a:gd name="connsiteX7-1275" fmla="*/ 1312069 w 1629187"/>
                <a:gd name="connsiteY7-1276" fmla="*/ 1640681 h 1893094"/>
                <a:gd name="connsiteX8-1277" fmla="*/ 1126331 w 1629187"/>
                <a:gd name="connsiteY8-1278" fmla="*/ 1893094 h 1893094"/>
                <a:gd name="connsiteX9-1279" fmla="*/ 909638 w 1629187"/>
                <a:gd name="connsiteY9-1280" fmla="*/ 1893094 h 1893094"/>
                <a:gd name="connsiteX10-1281" fmla="*/ 869156 w 1629187"/>
                <a:gd name="connsiteY10-1282" fmla="*/ 1826419 h 1893094"/>
                <a:gd name="connsiteX11-1283" fmla="*/ 769144 w 1629187"/>
                <a:gd name="connsiteY11-1284" fmla="*/ 1607344 h 1893094"/>
                <a:gd name="connsiteX12-1285" fmla="*/ 671513 w 1629187"/>
                <a:gd name="connsiteY12-1286" fmla="*/ 1797844 h 1893094"/>
                <a:gd name="connsiteX13-1287" fmla="*/ 661988 w 1629187"/>
                <a:gd name="connsiteY13-1288" fmla="*/ 1885950 h 1893094"/>
                <a:gd name="connsiteX14-1289" fmla="*/ 433388 w 1629187"/>
                <a:gd name="connsiteY14-1290" fmla="*/ 1885950 h 1893094"/>
                <a:gd name="connsiteX15-1291" fmla="*/ 261938 w 1629187"/>
                <a:gd name="connsiteY15-1292" fmla="*/ 1664494 h 1893094"/>
                <a:gd name="connsiteX16-1293" fmla="*/ 326231 w 1629187"/>
                <a:gd name="connsiteY16-1294" fmla="*/ 1581150 h 1893094"/>
                <a:gd name="connsiteX17-1295" fmla="*/ 414338 w 1629187"/>
                <a:gd name="connsiteY17-1296" fmla="*/ 1366837 h 1893094"/>
                <a:gd name="connsiteX18-1297" fmla="*/ 188119 w 1629187"/>
                <a:gd name="connsiteY18-1298" fmla="*/ 1404937 h 1893094"/>
                <a:gd name="connsiteX19-1299" fmla="*/ 116681 w 1629187"/>
                <a:gd name="connsiteY19-1300" fmla="*/ 1447800 h 1893094"/>
                <a:gd name="connsiteX20-1301" fmla="*/ 0 w 1629187"/>
                <a:gd name="connsiteY20-1302" fmla="*/ 1300162 h 1893094"/>
                <a:gd name="connsiteX0-1303" fmla="*/ 0 w 1629187"/>
                <a:gd name="connsiteY0-1304" fmla="*/ 1300162 h 1893094"/>
                <a:gd name="connsiteX1-1305" fmla="*/ 776288 w 1629187"/>
                <a:gd name="connsiteY1-1306" fmla="*/ 0 h 1893094"/>
                <a:gd name="connsiteX2-1307" fmla="*/ 1562100 w 1629187"/>
                <a:gd name="connsiteY2-1308" fmla="*/ 1304925 h 1893094"/>
                <a:gd name="connsiteX3-1309" fmla="*/ 1445419 w 1629187"/>
                <a:gd name="connsiteY3-1310" fmla="*/ 1466850 h 1893094"/>
                <a:gd name="connsiteX4-1311" fmla="*/ 1516856 w 1629187"/>
                <a:gd name="connsiteY4-1312" fmla="*/ 1557338 h 1893094"/>
                <a:gd name="connsiteX5-1313" fmla="*/ 1607344 w 1629187"/>
                <a:gd name="connsiteY5-1314" fmla="*/ 1726406 h 1893094"/>
                <a:gd name="connsiteX6-1315" fmla="*/ 1426369 w 1629187"/>
                <a:gd name="connsiteY6-1316" fmla="*/ 1678781 h 1893094"/>
                <a:gd name="connsiteX7-1317" fmla="*/ 1312069 w 1629187"/>
                <a:gd name="connsiteY7-1318" fmla="*/ 1640681 h 1893094"/>
                <a:gd name="connsiteX8-1319" fmla="*/ 1126331 w 1629187"/>
                <a:gd name="connsiteY8-1320" fmla="*/ 1893094 h 1893094"/>
                <a:gd name="connsiteX9-1321" fmla="*/ 909638 w 1629187"/>
                <a:gd name="connsiteY9-1322" fmla="*/ 1893094 h 1893094"/>
                <a:gd name="connsiteX10-1323" fmla="*/ 869156 w 1629187"/>
                <a:gd name="connsiteY10-1324" fmla="*/ 1826419 h 1893094"/>
                <a:gd name="connsiteX11-1325" fmla="*/ 769144 w 1629187"/>
                <a:gd name="connsiteY11-1326" fmla="*/ 1607344 h 1893094"/>
                <a:gd name="connsiteX12-1327" fmla="*/ 671513 w 1629187"/>
                <a:gd name="connsiteY12-1328" fmla="*/ 1797844 h 1893094"/>
                <a:gd name="connsiteX13-1329" fmla="*/ 661988 w 1629187"/>
                <a:gd name="connsiteY13-1330" fmla="*/ 1885950 h 1893094"/>
                <a:gd name="connsiteX14-1331" fmla="*/ 433388 w 1629187"/>
                <a:gd name="connsiteY14-1332" fmla="*/ 1885950 h 1893094"/>
                <a:gd name="connsiteX15-1333" fmla="*/ 261938 w 1629187"/>
                <a:gd name="connsiteY15-1334" fmla="*/ 1664494 h 1893094"/>
                <a:gd name="connsiteX16-1335" fmla="*/ 326231 w 1629187"/>
                <a:gd name="connsiteY16-1336" fmla="*/ 1581150 h 1893094"/>
                <a:gd name="connsiteX17-1337" fmla="*/ 414338 w 1629187"/>
                <a:gd name="connsiteY17-1338" fmla="*/ 1366837 h 1893094"/>
                <a:gd name="connsiteX18-1339" fmla="*/ 188119 w 1629187"/>
                <a:gd name="connsiteY18-1340" fmla="*/ 1404937 h 1893094"/>
                <a:gd name="connsiteX19-1341" fmla="*/ 116681 w 1629187"/>
                <a:gd name="connsiteY19-1342" fmla="*/ 1447800 h 1893094"/>
                <a:gd name="connsiteX20-1343" fmla="*/ 0 w 1629187"/>
                <a:gd name="connsiteY20-1344" fmla="*/ 1300162 h 1893094"/>
                <a:gd name="connsiteX0-1345" fmla="*/ 0 w 1629187"/>
                <a:gd name="connsiteY0-1346" fmla="*/ 1300162 h 1893094"/>
                <a:gd name="connsiteX1-1347" fmla="*/ 776288 w 1629187"/>
                <a:gd name="connsiteY1-1348" fmla="*/ 0 h 1893094"/>
                <a:gd name="connsiteX2-1349" fmla="*/ 1562100 w 1629187"/>
                <a:gd name="connsiteY2-1350" fmla="*/ 1304925 h 1893094"/>
                <a:gd name="connsiteX3-1351" fmla="*/ 1445419 w 1629187"/>
                <a:gd name="connsiteY3-1352" fmla="*/ 1466850 h 1893094"/>
                <a:gd name="connsiteX4-1353" fmla="*/ 1516856 w 1629187"/>
                <a:gd name="connsiteY4-1354" fmla="*/ 1557338 h 1893094"/>
                <a:gd name="connsiteX5-1355" fmla="*/ 1607344 w 1629187"/>
                <a:gd name="connsiteY5-1356" fmla="*/ 1726406 h 1893094"/>
                <a:gd name="connsiteX6-1357" fmla="*/ 1426369 w 1629187"/>
                <a:gd name="connsiteY6-1358" fmla="*/ 1678781 h 1893094"/>
                <a:gd name="connsiteX7-1359" fmla="*/ 1312069 w 1629187"/>
                <a:gd name="connsiteY7-1360" fmla="*/ 1640681 h 1893094"/>
                <a:gd name="connsiteX8-1361" fmla="*/ 1126331 w 1629187"/>
                <a:gd name="connsiteY8-1362" fmla="*/ 1893094 h 1893094"/>
                <a:gd name="connsiteX9-1363" fmla="*/ 909638 w 1629187"/>
                <a:gd name="connsiteY9-1364" fmla="*/ 1893094 h 1893094"/>
                <a:gd name="connsiteX10-1365" fmla="*/ 869156 w 1629187"/>
                <a:gd name="connsiteY10-1366" fmla="*/ 1826419 h 1893094"/>
                <a:gd name="connsiteX11-1367" fmla="*/ 769144 w 1629187"/>
                <a:gd name="connsiteY11-1368" fmla="*/ 1607344 h 1893094"/>
                <a:gd name="connsiteX12-1369" fmla="*/ 671513 w 1629187"/>
                <a:gd name="connsiteY12-1370" fmla="*/ 1797844 h 1893094"/>
                <a:gd name="connsiteX13-1371" fmla="*/ 661988 w 1629187"/>
                <a:gd name="connsiteY13-1372" fmla="*/ 1885950 h 1893094"/>
                <a:gd name="connsiteX14-1373" fmla="*/ 433388 w 1629187"/>
                <a:gd name="connsiteY14-1374" fmla="*/ 1885950 h 1893094"/>
                <a:gd name="connsiteX15-1375" fmla="*/ 261938 w 1629187"/>
                <a:gd name="connsiteY15-1376" fmla="*/ 1664494 h 1893094"/>
                <a:gd name="connsiteX16-1377" fmla="*/ 326231 w 1629187"/>
                <a:gd name="connsiteY16-1378" fmla="*/ 1581150 h 1893094"/>
                <a:gd name="connsiteX17-1379" fmla="*/ 414338 w 1629187"/>
                <a:gd name="connsiteY17-1380" fmla="*/ 1366837 h 1893094"/>
                <a:gd name="connsiteX18-1381" fmla="*/ 188119 w 1629187"/>
                <a:gd name="connsiteY18-1382" fmla="*/ 1404937 h 1893094"/>
                <a:gd name="connsiteX19-1383" fmla="*/ 116681 w 1629187"/>
                <a:gd name="connsiteY19-1384" fmla="*/ 1447800 h 1893094"/>
                <a:gd name="connsiteX20-1385" fmla="*/ 0 w 1629187"/>
                <a:gd name="connsiteY20-1386" fmla="*/ 1300162 h 1893094"/>
                <a:gd name="connsiteX0-1387" fmla="*/ 0 w 1629187"/>
                <a:gd name="connsiteY0-1388" fmla="*/ 1300162 h 1893094"/>
                <a:gd name="connsiteX1-1389" fmla="*/ 776288 w 1629187"/>
                <a:gd name="connsiteY1-1390" fmla="*/ 0 h 1893094"/>
                <a:gd name="connsiteX2-1391" fmla="*/ 1562100 w 1629187"/>
                <a:gd name="connsiteY2-1392" fmla="*/ 1304925 h 1893094"/>
                <a:gd name="connsiteX3-1393" fmla="*/ 1445419 w 1629187"/>
                <a:gd name="connsiteY3-1394" fmla="*/ 1466850 h 1893094"/>
                <a:gd name="connsiteX4-1395" fmla="*/ 1516856 w 1629187"/>
                <a:gd name="connsiteY4-1396" fmla="*/ 1557338 h 1893094"/>
                <a:gd name="connsiteX5-1397" fmla="*/ 1607344 w 1629187"/>
                <a:gd name="connsiteY5-1398" fmla="*/ 1726406 h 1893094"/>
                <a:gd name="connsiteX6-1399" fmla="*/ 1426369 w 1629187"/>
                <a:gd name="connsiteY6-1400" fmla="*/ 1678781 h 1893094"/>
                <a:gd name="connsiteX7-1401" fmla="*/ 1312069 w 1629187"/>
                <a:gd name="connsiteY7-1402" fmla="*/ 1640681 h 1893094"/>
                <a:gd name="connsiteX8-1403" fmla="*/ 1126331 w 1629187"/>
                <a:gd name="connsiteY8-1404" fmla="*/ 1893094 h 1893094"/>
                <a:gd name="connsiteX9-1405" fmla="*/ 909638 w 1629187"/>
                <a:gd name="connsiteY9-1406" fmla="*/ 1893094 h 1893094"/>
                <a:gd name="connsiteX10-1407" fmla="*/ 869156 w 1629187"/>
                <a:gd name="connsiteY10-1408" fmla="*/ 1826419 h 1893094"/>
                <a:gd name="connsiteX11-1409" fmla="*/ 769144 w 1629187"/>
                <a:gd name="connsiteY11-1410" fmla="*/ 1607344 h 1893094"/>
                <a:gd name="connsiteX12-1411" fmla="*/ 671513 w 1629187"/>
                <a:gd name="connsiteY12-1412" fmla="*/ 1797844 h 1893094"/>
                <a:gd name="connsiteX13-1413" fmla="*/ 661988 w 1629187"/>
                <a:gd name="connsiteY13-1414" fmla="*/ 1885950 h 1893094"/>
                <a:gd name="connsiteX14-1415" fmla="*/ 433388 w 1629187"/>
                <a:gd name="connsiteY14-1416" fmla="*/ 1885950 h 1893094"/>
                <a:gd name="connsiteX15-1417" fmla="*/ 261938 w 1629187"/>
                <a:gd name="connsiteY15-1418" fmla="*/ 1664494 h 1893094"/>
                <a:gd name="connsiteX16-1419" fmla="*/ 326231 w 1629187"/>
                <a:gd name="connsiteY16-1420" fmla="*/ 1581150 h 1893094"/>
                <a:gd name="connsiteX17-1421" fmla="*/ 414338 w 1629187"/>
                <a:gd name="connsiteY17-1422" fmla="*/ 1366837 h 1893094"/>
                <a:gd name="connsiteX18-1423" fmla="*/ 188119 w 1629187"/>
                <a:gd name="connsiteY18-1424" fmla="*/ 1404937 h 1893094"/>
                <a:gd name="connsiteX19-1425" fmla="*/ 116681 w 1629187"/>
                <a:gd name="connsiteY19-1426" fmla="*/ 1447800 h 1893094"/>
                <a:gd name="connsiteX20-1427" fmla="*/ 0 w 1629187"/>
                <a:gd name="connsiteY20-1428" fmla="*/ 1300162 h 1893094"/>
                <a:gd name="connsiteX0-1429" fmla="*/ 0 w 1629187"/>
                <a:gd name="connsiteY0-1430" fmla="*/ 1300162 h 1893094"/>
                <a:gd name="connsiteX1-1431" fmla="*/ 776288 w 1629187"/>
                <a:gd name="connsiteY1-1432" fmla="*/ 0 h 1893094"/>
                <a:gd name="connsiteX2-1433" fmla="*/ 1562100 w 1629187"/>
                <a:gd name="connsiteY2-1434" fmla="*/ 1304925 h 1893094"/>
                <a:gd name="connsiteX3-1435" fmla="*/ 1445419 w 1629187"/>
                <a:gd name="connsiteY3-1436" fmla="*/ 1466850 h 1893094"/>
                <a:gd name="connsiteX4-1437" fmla="*/ 1516856 w 1629187"/>
                <a:gd name="connsiteY4-1438" fmla="*/ 1557338 h 1893094"/>
                <a:gd name="connsiteX5-1439" fmla="*/ 1607344 w 1629187"/>
                <a:gd name="connsiteY5-1440" fmla="*/ 1726406 h 1893094"/>
                <a:gd name="connsiteX6-1441" fmla="*/ 1426369 w 1629187"/>
                <a:gd name="connsiteY6-1442" fmla="*/ 1678781 h 1893094"/>
                <a:gd name="connsiteX7-1443" fmla="*/ 1312069 w 1629187"/>
                <a:gd name="connsiteY7-1444" fmla="*/ 1640681 h 1893094"/>
                <a:gd name="connsiteX8-1445" fmla="*/ 1126331 w 1629187"/>
                <a:gd name="connsiteY8-1446" fmla="*/ 1893094 h 1893094"/>
                <a:gd name="connsiteX9-1447" fmla="*/ 909638 w 1629187"/>
                <a:gd name="connsiteY9-1448" fmla="*/ 1893094 h 1893094"/>
                <a:gd name="connsiteX10-1449" fmla="*/ 869156 w 1629187"/>
                <a:gd name="connsiteY10-1450" fmla="*/ 1826419 h 1893094"/>
                <a:gd name="connsiteX11-1451" fmla="*/ 769144 w 1629187"/>
                <a:gd name="connsiteY11-1452" fmla="*/ 1607344 h 1893094"/>
                <a:gd name="connsiteX12-1453" fmla="*/ 671513 w 1629187"/>
                <a:gd name="connsiteY12-1454" fmla="*/ 1797844 h 1893094"/>
                <a:gd name="connsiteX13-1455" fmla="*/ 661988 w 1629187"/>
                <a:gd name="connsiteY13-1456" fmla="*/ 1885950 h 1893094"/>
                <a:gd name="connsiteX14-1457" fmla="*/ 433388 w 1629187"/>
                <a:gd name="connsiteY14-1458" fmla="*/ 1885950 h 1893094"/>
                <a:gd name="connsiteX15-1459" fmla="*/ 261938 w 1629187"/>
                <a:gd name="connsiteY15-1460" fmla="*/ 1664494 h 1893094"/>
                <a:gd name="connsiteX16-1461" fmla="*/ 326231 w 1629187"/>
                <a:gd name="connsiteY16-1462" fmla="*/ 1581150 h 1893094"/>
                <a:gd name="connsiteX17-1463" fmla="*/ 414338 w 1629187"/>
                <a:gd name="connsiteY17-1464" fmla="*/ 1366837 h 1893094"/>
                <a:gd name="connsiteX18-1465" fmla="*/ 188119 w 1629187"/>
                <a:gd name="connsiteY18-1466" fmla="*/ 1404937 h 1893094"/>
                <a:gd name="connsiteX19-1467" fmla="*/ 116681 w 1629187"/>
                <a:gd name="connsiteY19-1468" fmla="*/ 1447800 h 1893094"/>
                <a:gd name="connsiteX20-1469" fmla="*/ 0 w 1629187"/>
                <a:gd name="connsiteY20-1470" fmla="*/ 1300162 h 1893094"/>
                <a:gd name="connsiteX0-1471" fmla="*/ 0 w 1629187"/>
                <a:gd name="connsiteY0-1472" fmla="*/ 1300162 h 1893094"/>
                <a:gd name="connsiteX1-1473" fmla="*/ 776288 w 1629187"/>
                <a:gd name="connsiteY1-1474" fmla="*/ 0 h 1893094"/>
                <a:gd name="connsiteX2-1475" fmla="*/ 1562100 w 1629187"/>
                <a:gd name="connsiteY2-1476" fmla="*/ 1304925 h 1893094"/>
                <a:gd name="connsiteX3-1477" fmla="*/ 1445419 w 1629187"/>
                <a:gd name="connsiteY3-1478" fmla="*/ 1466850 h 1893094"/>
                <a:gd name="connsiteX4-1479" fmla="*/ 1516856 w 1629187"/>
                <a:gd name="connsiteY4-1480" fmla="*/ 1557338 h 1893094"/>
                <a:gd name="connsiteX5-1481" fmla="*/ 1607344 w 1629187"/>
                <a:gd name="connsiteY5-1482" fmla="*/ 1726406 h 1893094"/>
                <a:gd name="connsiteX6-1483" fmla="*/ 1426369 w 1629187"/>
                <a:gd name="connsiteY6-1484" fmla="*/ 1678781 h 1893094"/>
                <a:gd name="connsiteX7-1485" fmla="*/ 1312069 w 1629187"/>
                <a:gd name="connsiteY7-1486" fmla="*/ 1640681 h 1893094"/>
                <a:gd name="connsiteX8-1487" fmla="*/ 1126331 w 1629187"/>
                <a:gd name="connsiteY8-1488" fmla="*/ 1893094 h 1893094"/>
                <a:gd name="connsiteX9-1489" fmla="*/ 909638 w 1629187"/>
                <a:gd name="connsiteY9-1490" fmla="*/ 1893094 h 1893094"/>
                <a:gd name="connsiteX10-1491" fmla="*/ 869156 w 1629187"/>
                <a:gd name="connsiteY10-1492" fmla="*/ 1826419 h 1893094"/>
                <a:gd name="connsiteX11-1493" fmla="*/ 769144 w 1629187"/>
                <a:gd name="connsiteY11-1494" fmla="*/ 1607344 h 1893094"/>
                <a:gd name="connsiteX12-1495" fmla="*/ 671513 w 1629187"/>
                <a:gd name="connsiteY12-1496" fmla="*/ 1797844 h 1893094"/>
                <a:gd name="connsiteX13-1497" fmla="*/ 661988 w 1629187"/>
                <a:gd name="connsiteY13-1498" fmla="*/ 1885950 h 1893094"/>
                <a:gd name="connsiteX14-1499" fmla="*/ 433388 w 1629187"/>
                <a:gd name="connsiteY14-1500" fmla="*/ 1885950 h 1893094"/>
                <a:gd name="connsiteX15-1501" fmla="*/ 261938 w 1629187"/>
                <a:gd name="connsiteY15-1502" fmla="*/ 1664494 h 1893094"/>
                <a:gd name="connsiteX16-1503" fmla="*/ 326231 w 1629187"/>
                <a:gd name="connsiteY16-1504" fmla="*/ 1581150 h 1893094"/>
                <a:gd name="connsiteX17-1505" fmla="*/ 414338 w 1629187"/>
                <a:gd name="connsiteY17-1506" fmla="*/ 1366837 h 1893094"/>
                <a:gd name="connsiteX18-1507" fmla="*/ 188119 w 1629187"/>
                <a:gd name="connsiteY18-1508" fmla="*/ 1404937 h 1893094"/>
                <a:gd name="connsiteX19-1509" fmla="*/ 116681 w 1629187"/>
                <a:gd name="connsiteY19-1510" fmla="*/ 1447800 h 1893094"/>
                <a:gd name="connsiteX20-1511" fmla="*/ 0 w 1629187"/>
                <a:gd name="connsiteY20-1512" fmla="*/ 1300162 h 1893094"/>
                <a:gd name="connsiteX0-1513" fmla="*/ 0 w 1629187"/>
                <a:gd name="connsiteY0-1514" fmla="*/ 1300162 h 1893094"/>
                <a:gd name="connsiteX1-1515" fmla="*/ 776288 w 1629187"/>
                <a:gd name="connsiteY1-1516" fmla="*/ 0 h 1893094"/>
                <a:gd name="connsiteX2-1517" fmla="*/ 1562100 w 1629187"/>
                <a:gd name="connsiteY2-1518" fmla="*/ 1304925 h 1893094"/>
                <a:gd name="connsiteX3-1519" fmla="*/ 1445419 w 1629187"/>
                <a:gd name="connsiteY3-1520" fmla="*/ 1466850 h 1893094"/>
                <a:gd name="connsiteX4-1521" fmla="*/ 1516856 w 1629187"/>
                <a:gd name="connsiteY4-1522" fmla="*/ 1557338 h 1893094"/>
                <a:gd name="connsiteX5-1523" fmla="*/ 1607344 w 1629187"/>
                <a:gd name="connsiteY5-1524" fmla="*/ 1726406 h 1893094"/>
                <a:gd name="connsiteX6-1525" fmla="*/ 1426369 w 1629187"/>
                <a:gd name="connsiteY6-1526" fmla="*/ 1678781 h 1893094"/>
                <a:gd name="connsiteX7-1527" fmla="*/ 1312069 w 1629187"/>
                <a:gd name="connsiteY7-1528" fmla="*/ 1640681 h 1893094"/>
                <a:gd name="connsiteX8-1529" fmla="*/ 1126331 w 1629187"/>
                <a:gd name="connsiteY8-1530" fmla="*/ 1893094 h 1893094"/>
                <a:gd name="connsiteX9-1531" fmla="*/ 909638 w 1629187"/>
                <a:gd name="connsiteY9-1532" fmla="*/ 1893094 h 1893094"/>
                <a:gd name="connsiteX10-1533" fmla="*/ 869156 w 1629187"/>
                <a:gd name="connsiteY10-1534" fmla="*/ 1826419 h 1893094"/>
                <a:gd name="connsiteX11-1535" fmla="*/ 769144 w 1629187"/>
                <a:gd name="connsiteY11-1536" fmla="*/ 1607344 h 1893094"/>
                <a:gd name="connsiteX12-1537" fmla="*/ 671513 w 1629187"/>
                <a:gd name="connsiteY12-1538" fmla="*/ 1797844 h 1893094"/>
                <a:gd name="connsiteX13-1539" fmla="*/ 661988 w 1629187"/>
                <a:gd name="connsiteY13-1540" fmla="*/ 1885950 h 1893094"/>
                <a:gd name="connsiteX14-1541" fmla="*/ 433388 w 1629187"/>
                <a:gd name="connsiteY14-1542" fmla="*/ 1885950 h 1893094"/>
                <a:gd name="connsiteX15-1543" fmla="*/ 261938 w 1629187"/>
                <a:gd name="connsiteY15-1544" fmla="*/ 1664494 h 1893094"/>
                <a:gd name="connsiteX16-1545" fmla="*/ 326231 w 1629187"/>
                <a:gd name="connsiteY16-1546" fmla="*/ 1581150 h 1893094"/>
                <a:gd name="connsiteX17-1547" fmla="*/ 414338 w 1629187"/>
                <a:gd name="connsiteY17-1548" fmla="*/ 1366837 h 1893094"/>
                <a:gd name="connsiteX18-1549" fmla="*/ 192881 w 1629187"/>
                <a:gd name="connsiteY18-1550" fmla="*/ 1412080 h 1893094"/>
                <a:gd name="connsiteX19-1551" fmla="*/ 116681 w 1629187"/>
                <a:gd name="connsiteY19-1552" fmla="*/ 1447800 h 1893094"/>
                <a:gd name="connsiteX20-1553" fmla="*/ 0 w 1629187"/>
                <a:gd name="connsiteY20-1554" fmla="*/ 1300162 h 1893094"/>
                <a:gd name="connsiteX0-1555" fmla="*/ 0 w 1629187"/>
                <a:gd name="connsiteY0-1556" fmla="*/ 1300162 h 1893094"/>
                <a:gd name="connsiteX1-1557" fmla="*/ 776288 w 1629187"/>
                <a:gd name="connsiteY1-1558" fmla="*/ 0 h 1893094"/>
                <a:gd name="connsiteX2-1559" fmla="*/ 1562100 w 1629187"/>
                <a:gd name="connsiteY2-1560" fmla="*/ 1304925 h 1893094"/>
                <a:gd name="connsiteX3-1561" fmla="*/ 1445419 w 1629187"/>
                <a:gd name="connsiteY3-1562" fmla="*/ 1466850 h 1893094"/>
                <a:gd name="connsiteX4-1563" fmla="*/ 1516856 w 1629187"/>
                <a:gd name="connsiteY4-1564" fmla="*/ 1557338 h 1893094"/>
                <a:gd name="connsiteX5-1565" fmla="*/ 1607344 w 1629187"/>
                <a:gd name="connsiteY5-1566" fmla="*/ 1726406 h 1893094"/>
                <a:gd name="connsiteX6-1567" fmla="*/ 1426369 w 1629187"/>
                <a:gd name="connsiteY6-1568" fmla="*/ 1678781 h 1893094"/>
                <a:gd name="connsiteX7-1569" fmla="*/ 1312069 w 1629187"/>
                <a:gd name="connsiteY7-1570" fmla="*/ 1640681 h 1893094"/>
                <a:gd name="connsiteX8-1571" fmla="*/ 1126331 w 1629187"/>
                <a:gd name="connsiteY8-1572" fmla="*/ 1893094 h 1893094"/>
                <a:gd name="connsiteX9-1573" fmla="*/ 909638 w 1629187"/>
                <a:gd name="connsiteY9-1574" fmla="*/ 1893094 h 1893094"/>
                <a:gd name="connsiteX10-1575" fmla="*/ 869156 w 1629187"/>
                <a:gd name="connsiteY10-1576" fmla="*/ 1826419 h 1893094"/>
                <a:gd name="connsiteX11-1577" fmla="*/ 769144 w 1629187"/>
                <a:gd name="connsiteY11-1578" fmla="*/ 1607344 h 1893094"/>
                <a:gd name="connsiteX12-1579" fmla="*/ 671513 w 1629187"/>
                <a:gd name="connsiteY12-1580" fmla="*/ 1797844 h 1893094"/>
                <a:gd name="connsiteX13-1581" fmla="*/ 661988 w 1629187"/>
                <a:gd name="connsiteY13-1582" fmla="*/ 1885950 h 1893094"/>
                <a:gd name="connsiteX14-1583" fmla="*/ 433388 w 1629187"/>
                <a:gd name="connsiteY14-1584" fmla="*/ 1885950 h 1893094"/>
                <a:gd name="connsiteX15-1585" fmla="*/ 261938 w 1629187"/>
                <a:gd name="connsiteY15-1586" fmla="*/ 1664494 h 1893094"/>
                <a:gd name="connsiteX16-1587" fmla="*/ 326231 w 1629187"/>
                <a:gd name="connsiteY16-1588" fmla="*/ 1581150 h 1893094"/>
                <a:gd name="connsiteX17-1589" fmla="*/ 407194 w 1629187"/>
                <a:gd name="connsiteY17-1590" fmla="*/ 1373981 h 1893094"/>
                <a:gd name="connsiteX18-1591" fmla="*/ 192881 w 1629187"/>
                <a:gd name="connsiteY18-1592" fmla="*/ 1412080 h 1893094"/>
                <a:gd name="connsiteX19-1593" fmla="*/ 116681 w 1629187"/>
                <a:gd name="connsiteY19-1594" fmla="*/ 1447800 h 1893094"/>
                <a:gd name="connsiteX20-1595" fmla="*/ 0 w 1629187"/>
                <a:gd name="connsiteY20-1596" fmla="*/ 1300162 h 1893094"/>
                <a:gd name="connsiteX0-1597" fmla="*/ 0 w 1629187"/>
                <a:gd name="connsiteY0-1598" fmla="*/ 1300162 h 1893094"/>
                <a:gd name="connsiteX1-1599" fmla="*/ 776288 w 1629187"/>
                <a:gd name="connsiteY1-1600" fmla="*/ 0 h 1893094"/>
                <a:gd name="connsiteX2-1601" fmla="*/ 1562100 w 1629187"/>
                <a:gd name="connsiteY2-1602" fmla="*/ 1304925 h 1893094"/>
                <a:gd name="connsiteX3-1603" fmla="*/ 1445419 w 1629187"/>
                <a:gd name="connsiteY3-1604" fmla="*/ 1466850 h 1893094"/>
                <a:gd name="connsiteX4-1605" fmla="*/ 1516856 w 1629187"/>
                <a:gd name="connsiteY4-1606" fmla="*/ 1557338 h 1893094"/>
                <a:gd name="connsiteX5-1607" fmla="*/ 1607344 w 1629187"/>
                <a:gd name="connsiteY5-1608" fmla="*/ 1726406 h 1893094"/>
                <a:gd name="connsiteX6-1609" fmla="*/ 1426369 w 1629187"/>
                <a:gd name="connsiteY6-1610" fmla="*/ 1678781 h 1893094"/>
                <a:gd name="connsiteX7-1611" fmla="*/ 1312069 w 1629187"/>
                <a:gd name="connsiteY7-1612" fmla="*/ 1640681 h 1893094"/>
                <a:gd name="connsiteX8-1613" fmla="*/ 1126331 w 1629187"/>
                <a:gd name="connsiteY8-1614" fmla="*/ 1893094 h 1893094"/>
                <a:gd name="connsiteX9-1615" fmla="*/ 909638 w 1629187"/>
                <a:gd name="connsiteY9-1616" fmla="*/ 1893094 h 1893094"/>
                <a:gd name="connsiteX10-1617" fmla="*/ 869156 w 1629187"/>
                <a:gd name="connsiteY10-1618" fmla="*/ 1826419 h 1893094"/>
                <a:gd name="connsiteX11-1619" fmla="*/ 769144 w 1629187"/>
                <a:gd name="connsiteY11-1620" fmla="*/ 1607344 h 1893094"/>
                <a:gd name="connsiteX12-1621" fmla="*/ 671513 w 1629187"/>
                <a:gd name="connsiteY12-1622" fmla="*/ 1797844 h 1893094"/>
                <a:gd name="connsiteX13-1623" fmla="*/ 661988 w 1629187"/>
                <a:gd name="connsiteY13-1624" fmla="*/ 1885950 h 1893094"/>
                <a:gd name="connsiteX14-1625" fmla="*/ 433388 w 1629187"/>
                <a:gd name="connsiteY14-1626" fmla="*/ 1885950 h 1893094"/>
                <a:gd name="connsiteX15-1627" fmla="*/ 261938 w 1629187"/>
                <a:gd name="connsiteY15-1628" fmla="*/ 1664494 h 1893094"/>
                <a:gd name="connsiteX16-1629" fmla="*/ 326231 w 1629187"/>
                <a:gd name="connsiteY16-1630" fmla="*/ 1581150 h 1893094"/>
                <a:gd name="connsiteX17-1631" fmla="*/ 407194 w 1629187"/>
                <a:gd name="connsiteY17-1632" fmla="*/ 1373981 h 1893094"/>
                <a:gd name="connsiteX18-1633" fmla="*/ 192881 w 1629187"/>
                <a:gd name="connsiteY18-1634" fmla="*/ 1412080 h 1893094"/>
                <a:gd name="connsiteX19-1635" fmla="*/ 116681 w 1629187"/>
                <a:gd name="connsiteY19-1636" fmla="*/ 1447800 h 1893094"/>
                <a:gd name="connsiteX20-1637" fmla="*/ 0 w 1629187"/>
                <a:gd name="connsiteY20-1638" fmla="*/ 1300162 h 1893094"/>
                <a:gd name="connsiteX0-1639" fmla="*/ 0 w 1629187"/>
                <a:gd name="connsiteY0-1640" fmla="*/ 1300162 h 1893094"/>
                <a:gd name="connsiteX1-1641" fmla="*/ 776288 w 1629187"/>
                <a:gd name="connsiteY1-1642" fmla="*/ 0 h 1893094"/>
                <a:gd name="connsiteX2-1643" fmla="*/ 1562100 w 1629187"/>
                <a:gd name="connsiteY2-1644" fmla="*/ 1304925 h 1893094"/>
                <a:gd name="connsiteX3-1645" fmla="*/ 1445419 w 1629187"/>
                <a:gd name="connsiteY3-1646" fmla="*/ 1466850 h 1893094"/>
                <a:gd name="connsiteX4-1647" fmla="*/ 1516856 w 1629187"/>
                <a:gd name="connsiteY4-1648" fmla="*/ 1557338 h 1893094"/>
                <a:gd name="connsiteX5-1649" fmla="*/ 1607344 w 1629187"/>
                <a:gd name="connsiteY5-1650" fmla="*/ 1726406 h 1893094"/>
                <a:gd name="connsiteX6-1651" fmla="*/ 1426369 w 1629187"/>
                <a:gd name="connsiteY6-1652" fmla="*/ 1678781 h 1893094"/>
                <a:gd name="connsiteX7-1653" fmla="*/ 1312069 w 1629187"/>
                <a:gd name="connsiteY7-1654" fmla="*/ 1640681 h 1893094"/>
                <a:gd name="connsiteX8-1655" fmla="*/ 1126331 w 1629187"/>
                <a:gd name="connsiteY8-1656" fmla="*/ 1893094 h 1893094"/>
                <a:gd name="connsiteX9-1657" fmla="*/ 909638 w 1629187"/>
                <a:gd name="connsiteY9-1658" fmla="*/ 1893094 h 1893094"/>
                <a:gd name="connsiteX10-1659" fmla="*/ 869156 w 1629187"/>
                <a:gd name="connsiteY10-1660" fmla="*/ 1826419 h 1893094"/>
                <a:gd name="connsiteX11-1661" fmla="*/ 769144 w 1629187"/>
                <a:gd name="connsiteY11-1662" fmla="*/ 1607344 h 1893094"/>
                <a:gd name="connsiteX12-1663" fmla="*/ 671513 w 1629187"/>
                <a:gd name="connsiteY12-1664" fmla="*/ 1797844 h 1893094"/>
                <a:gd name="connsiteX13-1665" fmla="*/ 661988 w 1629187"/>
                <a:gd name="connsiteY13-1666" fmla="*/ 1885950 h 1893094"/>
                <a:gd name="connsiteX14-1667" fmla="*/ 433388 w 1629187"/>
                <a:gd name="connsiteY14-1668" fmla="*/ 1885950 h 1893094"/>
                <a:gd name="connsiteX15-1669" fmla="*/ 261938 w 1629187"/>
                <a:gd name="connsiteY15-1670" fmla="*/ 1664494 h 1893094"/>
                <a:gd name="connsiteX16-1671" fmla="*/ 326231 w 1629187"/>
                <a:gd name="connsiteY16-1672" fmla="*/ 1581150 h 1893094"/>
                <a:gd name="connsiteX17-1673" fmla="*/ 407194 w 1629187"/>
                <a:gd name="connsiteY17-1674" fmla="*/ 1373981 h 1893094"/>
                <a:gd name="connsiteX18-1675" fmla="*/ 192881 w 1629187"/>
                <a:gd name="connsiteY18-1676" fmla="*/ 1412080 h 1893094"/>
                <a:gd name="connsiteX19-1677" fmla="*/ 116681 w 1629187"/>
                <a:gd name="connsiteY19-1678" fmla="*/ 1447800 h 1893094"/>
                <a:gd name="connsiteX20-1679" fmla="*/ 0 w 1629187"/>
                <a:gd name="connsiteY20-1680" fmla="*/ 1300162 h 1893094"/>
                <a:gd name="connsiteX0-1681" fmla="*/ 0 w 1629187"/>
                <a:gd name="connsiteY0-1682" fmla="*/ 1300162 h 1893094"/>
                <a:gd name="connsiteX1-1683" fmla="*/ 776288 w 1629187"/>
                <a:gd name="connsiteY1-1684" fmla="*/ 0 h 1893094"/>
                <a:gd name="connsiteX2-1685" fmla="*/ 1562100 w 1629187"/>
                <a:gd name="connsiteY2-1686" fmla="*/ 1304925 h 1893094"/>
                <a:gd name="connsiteX3-1687" fmla="*/ 1445419 w 1629187"/>
                <a:gd name="connsiteY3-1688" fmla="*/ 1466850 h 1893094"/>
                <a:gd name="connsiteX4-1689" fmla="*/ 1516856 w 1629187"/>
                <a:gd name="connsiteY4-1690" fmla="*/ 1557338 h 1893094"/>
                <a:gd name="connsiteX5-1691" fmla="*/ 1607344 w 1629187"/>
                <a:gd name="connsiteY5-1692" fmla="*/ 1726406 h 1893094"/>
                <a:gd name="connsiteX6-1693" fmla="*/ 1426369 w 1629187"/>
                <a:gd name="connsiteY6-1694" fmla="*/ 1678781 h 1893094"/>
                <a:gd name="connsiteX7-1695" fmla="*/ 1312069 w 1629187"/>
                <a:gd name="connsiteY7-1696" fmla="*/ 1640681 h 1893094"/>
                <a:gd name="connsiteX8-1697" fmla="*/ 1126331 w 1629187"/>
                <a:gd name="connsiteY8-1698" fmla="*/ 1893094 h 1893094"/>
                <a:gd name="connsiteX9-1699" fmla="*/ 909638 w 1629187"/>
                <a:gd name="connsiteY9-1700" fmla="*/ 1893094 h 1893094"/>
                <a:gd name="connsiteX10-1701" fmla="*/ 869156 w 1629187"/>
                <a:gd name="connsiteY10-1702" fmla="*/ 1826419 h 1893094"/>
                <a:gd name="connsiteX11-1703" fmla="*/ 769144 w 1629187"/>
                <a:gd name="connsiteY11-1704" fmla="*/ 1607344 h 1893094"/>
                <a:gd name="connsiteX12-1705" fmla="*/ 671513 w 1629187"/>
                <a:gd name="connsiteY12-1706" fmla="*/ 1797844 h 1893094"/>
                <a:gd name="connsiteX13-1707" fmla="*/ 661988 w 1629187"/>
                <a:gd name="connsiteY13-1708" fmla="*/ 1885950 h 1893094"/>
                <a:gd name="connsiteX14-1709" fmla="*/ 433388 w 1629187"/>
                <a:gd name="connsiteY14-1710" fmla="*/ 1885950 h 1893094"/>
                <a:gd name="connsiteX15-1711" fmla="*/ 261938 w 1629187"/>
                <a:gd name="connsiteY15-1712" fmla="*/ 1664494 h 1893094"/>
                <a:gd name="connsiteX16-1713" fmla="*/ 326231 w 1629187"/>
                <a:gd name="connsiteY16-1714" fmla="*/ 1581150 h 1893094"/>
                <a:gd name="connsiteX17-1715" fmla="*/ 407194 w 1629187"/>
                <a:gd name="connsiteY17-1716" fmla="*/ 1373981 h 1893094"/>
                <a:gd name="connsiteX18-1717" fmla="*/ 192881 w 1629187"/>
                <a:gd name="connsiteY18-1718" fmla="*/ 1412080 h 1893094"/>
                <a:gd name="connsiteX19-1719" fmla="*/ 116681 w 1629187"/>
                <a:gd name="connsiteY19-1720" fmla="*/ 1447800 h 1893094"/>
                <a:gd name="connsiteX20-1721" fmla="*/ 0 w 1629187"/>
                <a:gd name="connsiteY20-1722" fmla="*/ 1300162 h 1893094"/>
                <a:gd name="connsiteX0-1723" fmla="*/ 0 w 1629187"/>
                <a:gd name="connsiteY0-1724" fmla="*/ 1300162 h 1893094"/>
                <a:gd name="connsiteX1-1725" fmla="*/ 776288 w 1629187"/>
                <a:gd name="connsiteY1-1726" fmla="*/ 0 h 1893094"/>
                <a:gd name="connsiteX2-1727" fmla="*/ 1562100 w 1629187"/>
                <a:gd name="connsiteY2-1728" fmla="*/ 1304925 h 1893094"/>
                <a:gd name="connsiteX3-1729" fmla="*/ 1445419 w 1629187"/>
                <a:gd name="connsiteY3-1730" fmla="*/ 1466850 h 1893094"/>
                <a:gd name="connsiteX4-1731" fmla="*/ 1516856 w 1629187"/>
                <a:gd name="connsiteY4-1732" fmla="*/ 1557338 h 1893094"/>
                <a:gd name="connsiteX5-1733" fmla="*/ 1607344 w 1629187"/>
                <a:gd name="connsiteY5-1734" fmla="*/ 1726406 h 1893094"/>
                <a:gd name="connsiteX6-1735" fmla="*/ 1426369 w 1629187"/>
                <a:gd name="connsiteY6-1736" fmla="*/ 1678781 h 1893094"/>
                <a:gd name="connsiteX7-1737" fmla="*/ 1312069 w 1629187"/>
                <a:gd name="connsiteY7-1738" fmla="*/ 1640681 h 1893094"/>
                <a:gd name="connsiteX8-1739" fmla="*/ 1126331 w 1629187"/>
                <a:gd name="connsiteY8-1740" fmla="*/ 1893094 h 1893094"/>
                <a:gd name="connsiteX9-1741" fmla="*/ 909638 w 1629187"/>
                <a:gd name="connsiteY9-1742" fmla="*/ 1893094 h 1893094"/>
                <a:gd name="connsiteX10-1743" fmla="*/ 869156 w 1629187"/>
                <a:gd name="connsiteY10-1744" fmla="*/ 1826419 h 1893094"/>
                <a:gd name="connsiteX11-1745" fmla="*/ 769144 w 1629187"/>
                <a:gd name="connsiteY11-1746" fmla="*/ 1607344 h 1893094"/>
                <a:gd name="connsiteX12-1747" fmla="*/ 671513 w 1629187"/>
                <a:gd name="connsiteY12-1748" fmla="*/ 1797844 h 1893094"/>
                <a:gd name="connsiteX13-1749" fmla="*/ 661988 w 1629187"/>
                <a:gd name="connsiteY13-1750" fmla="*/ 1885950 h 1893094"/>
                <a:gd name="connsiteX14-1751" fmla="*/ 433388 w 1629187"/>
                <a:gd name="connsiteY14-1752" fmla="*/ 1885950 h 1893094"/>
                <a:gd name="connsiteX15-1753" fmla="*/ 261938 w 1629187"/>
                <a:gd name="connsiteY15-1754" fmla="*/ 1664494 h 1893094"/>
                <a:gd name="connsiteX16-1755" fmla="*/ 326231 w 1629187"/>
                <a:gd name="connsiteY16-1756" fmla="*/ 1581150 h 1893094"/>
                <a:gd name="connsiteX17-1757" fmla="*/ 407194 w 1629187"/>
                <a:gd name="connsiteY17-1758" fmla="*/ 1373981 h 1893094"/>
                <a:gd name="connsiteX18-1759" fmla="*/ 192881 w 1629187"/>
                <a:gd name="connsiteY18-1760" fmla="*/ 1412080 h 1893094"/>
                <a:gd name="connsiteX19-1761" fmla="*/ 116681 w 1629187"/>
                <a:gd name="connsiteY19-1762" fmla="*/ 1447800 h 1893094"/>
                <a:gd name="connsiteX20-1763" fmla="*/ 0 w 1629187"/>
                <a:gd name="connsiteY20-1764" fmla="*/ 1300162 h 1893094"/>
                <a:gd name="connsiteX0-1765" fmla="*/ 0 w 1629187"/>
                <a:gd name="connsiteY0-1766" fmla="*/ 1300162 h 1893094"/>
                <a:gd name="connsiteX1-1767" fmla="*/ 776288 w 1629187"/>
                <a:gd name="connsiteY1-1768" fmla="*/ 0 h 1893094"/>
                <a:gd name="connsiteX2-1769" fmla="*/ 1562100 w 1629187"/>
                <a:gd name="connsiteY2-1770" fmla="*/ 1304925 h 1893094"/>
                <a:gd name="connsiteX3-1771" fmla="*/ 1445419 w 1629187"/>
                <a:gd name="connsiteY3-1772" fmla="*/ 1466850 h 1893094"/>
                <a:gd name="connsiteX4-1773" fmla="*/ 1516856 w 1629187"/>
                <a:gd name="connsiteY4-1774" fmla="*/ 1557338 h 1893094"/>
                <a:gd name="connsiteX5-1775" fmla="*/ 1607344 w 1629187"/>
                <a:gd name="connsiteY5-1776" fmla="*/ 1726406 h 1893094"/>
                <a:gd name="connsiteX6-1777" fmla="*/ 1426369 w 1629187"/>
                <a:gd name="connsiteY6-1778" fmla="*/ 1678781 h 1893094"/>
                <a:gd name="connsiteX7-1779" fmla="*/ 1312069 w 1629187"/>
                <a:gd name="connsiteY7-1780" fmla="*/ 1640681 h 1893094"/>
                <a:gd name="connsiteX8-1781" fmla="*/ 1126331 w 1629187"/>
                <a:gd name="connsiteY8-1782" fmla="*/ 1893094 h 1893094"/>
                <a:gd name="connsiteX9-1783" fmla="*/ 909638 w 1629187"/>
                <a:gd name="connsiteY9-1784" fmla="*/ 1893094 h 1893094"/>
                <a:gd name="connsiteX10-1785" fmla="*/ 869156 w 1629187"/>
                <a:gd name="connsiteY10-1786" fmla="*/ 1826419 h 1893094"/>
                <a:gd name="connsiteX11-1787" fmla="*/ 769144 w 1629187"/>
                <a:gd name="connsiteY11-1788" fmla="*/ 1607344 h 1893094"/>
                <a:gd name="connsiteX12-1789" fmla="*/ 671513 w 1629187"/>
                <a:gd name="connsiteY12-1790" fmla="*/ 1797844 h 1893094"/>
                <a:gd name="connsiteX13-1791" fmla="*/ 661988 w 1629187"/>
                <a:gd name="connsiteY13-1792" fmla="*/ 1885950 h 1893094"/>
                <a:gd name="connsiteX14-1793" fmla="*/ 433388 w 1629187"/>
                <a:gd name="connsiteY14-1794" fmla="*/ 1885950 h 1893094"/>
                <a:gd name="connsiteX15-1795" fmla="*/ 261938 w 1629187"/>
                <a:gd name="connsiteY15-1796" fmla="*/ 1664494 h 1893094"/>
                <a:gd name="connsiteX16-1797" fmla="*/ 326231 w 1629187"/>
                <a:gd name="connsiteY16-1798" fmla="*/ 1581150 h 1893094"/>
                <a:gd name="connsiteX17-1799" fmla="*/ 407194 w 1629187"/>
                <a:gd name="connsiteY17-1800" fmla="*/ 1373981 h 1893094"/>
                <a:gd name="connsiteX18-1801" fmla="*/ 192881 w 1629187"/>
                <a:gd name="connsiteY18-1802" fmla="*/ 1412080 h 1893094"/>
                <a:gd name="connsiteX19-1803" fmla="*/ 111919 w 1629187"/>
                <a:gd name="connsiteY19-1804" fmla="*/ 1454944 h 1893094"/>
                <a:gd name="connsiteX20-1805" fmla="*/ 0 w 1629187"/>
                <a:gd name="connsiteY20-1806" fmla="*/ 1300162 h 1893094"/>
                <a:gd name="connsiteX0-1807" fmla="*/ 0 w 1629187"/>
                <a:gd name="connsiteY0-1808" fmla="*/ 1300162 h 1893094"/>
                <a:gd name="connsiteX1-1809" fmla="*/ 776288 w 1629187"/>
                <a:gd name="connsiteY1-1810" fmla="*/ 0 h 1893094"/>
                <a:gd name="connsiteX2-1811" fmla="*/ 1562100 w 1629187"/>
                <a:gd name="connsiteY2-1812" fmla="*/ 1304925 h 1893094"/>
                <a:gd name="connsiteX3-1813" fmla="*/ 1445419 w 1629187"/>
                <a:gd name="connsiteY3-1814" fmla="*/ 1466850 h 1893094"/>
                <a:gd name="connsiteX4-1815" fmla="*/ 1516856 w 1629187"/>
                <a:gd name="connsiteY4-1816" fmla="*/ 1557338 h 1893094"/>
                <a:gd name="connsiteX5-1817" fmla="*/ 1607344 w 1629187"/>
                <a:gd name="connsiteY5-1818" fmla="*/ 1726406 h 1893094"/>
                <a:gd name="connsiteX6-1819" fmla="*/ 1426369 w 1629187"/>
                <a:gd name="connsiteY6-1820" fmla="*/ 1678781 h 1893094"/>
                <a:gd name="connsiteX7-1821" fmla="*/ 1312069 w 1629187"/>
                <a:gd name="connsiteY7-1822" fmla="*/ 1640681 h 1893094"/>
                <a:gd name="connsiteX8-1823" fmla="*/ 1126331 w 1629187"/>
                <a:gd name="connsiteY8-1824" fmla="*/ 1893094 h 1893094"/>
                <a:gd name="connsiteX9-1825" fmla="*/ 909638 w 1629187"/>
                <a:gd name="connsiteY9-1826" fmla="*/ 1893094 h 1893094"/>
                <a:gd name="connsiteX10-1827" fmla="*/ 869156 w 1629187"/>
                <a:gd name="connsiteY10-1828" fmla="*/ 1826419 h 1893094"/>
                <a:gd name="connsiteX11-1829" fmla="*/ 769144 w 1629187"/>
                <a:gd name="connsiteY11-1830" fmla="*/ 1607344 h 1893094"/>
                <a:gd name="connsiteX12-1831" fmla="*/ 671513 w 1629187"/>
                <a:gd name="connsiteY12-1832" fmla="*/ 1797844 h 1893094"/>
                <a:gd name="connsiteX13-1833" fmla="*/ 661988 w 1629187"/>
                <a:gd name="connsiteY13-1834" fmla="*/ 1885950 h 1893094"/>
                <a:gd name="connsiteX14-1835" fmla="*/ 433388 w 1629187"/>
                <a:gd name="connsiteY14-1836" fmla="*/ 1885950 h 1893094"/>
                <a:gd name="connsiteX15-1837" fmla="*/ 261938 w 1629187"/>
                <a:gd name="connsiteY15-1838" fmla="*/ 1664494 h 1893094"/>
                <a:gd name="connsiteX16-1839" fmla="*/ 326231 w 1629187"/>
                <a:gd name="connsiteY16-1840" fmla="*/ 1581150 h 1893094"/>
                <a:gd name="connsiteX17-1841" fmla="*/ 407194 w 1629187"/>
                <a:gd name="connsiteY17-1842" fmla="*/ 1373981 h 1893094"/>
                <a:gd name="connsiteX18-1843" fmla="*/ 192881 w 1629187"/>
                <a:gd name="connsiteY18-1844" fmla="*/ 1412080 h 1893094"/>
                <a:gd name="connsiteX19-1845" fmla="*/ 111919 w 1629187"/>
                <a:gd name="connsiteY19-1846" fmla="*/ 1454944 h 1893094"/>
                <a:gd name="connsiteX20-1847" fmla="*/ 0 w 1629187"/>
                <a:gd name="connsiteY20-1848" fmla="*/ 1300162 h 1893094"/>
                <a:gd name="connsiteX0-1849" fmla="*/ 0 w 1629187"/>
                <a:gd name="connsiteY0-1850" fmla="*/ 1300162 h 1893094"/>
                <a:gd name="connsiteX1-1851" fmla="*/ 776288 w 1629187"/>
                <a:gd name="connsiteY1-1852" fmla="*/ 0 h 1893094"/>
                <a:gd name="connsiteX2-1853" fmla="*/ 1562100 w 1629187"/>
                <a:gd name="connsiteY2-1854" fmla="*/ 1304925 h 1893094"/>
                <a:gd name="connsiteX3-1855" fmla="*/ 1445419 w 1629187"/>
                <a:gd name="connsiteY3-1856" fmla="*/ 1466850 h 1893094"/>
                <a:gd name="connsiteX4-1857" fmla="*/ 1516856 w 1629187"/>
                <a:gd name="connsiteY4-1858" fmla="*/ 1557338 h 1893094"/>
                <a:gd name="connsiteX5-1859" fmla="*/ 1607344 w 1629187"/>
                <a:gd name="connsiteY5-1860" fmla="*/ 1726406 h 1893094"/>
                <a:gd name="connsiteX6-1861" fmla="*/ 1426369 w 1629187"/>
                <a:gd name="connsiteY6-1862" fmla="*/ 1678781 h 1893094"/>
                <a:gd name="connsiteX7-1863" fmla="*/ 1312069 w 1629187"/>
                <a:gd name="connsiteY7-1864" fmla="*/ 1640681 h 1893094"/>
                <a:gd name="connsiteX8-1865" fmla="*/ 1126331 w 1629187"/>
                <a:gd name="connsiteY8-1866" fmla="*/ 1893094 h 1893094"/>
                <a:gd name="connsiteX9-1867" fmla="*/ 909638 w 1629187"/>
                <a:gd name="connsiteY9-1868" fmla="*/ 1893094 h 1893094"/>
                <a:gd name="connsiteX10-1869" fmla="*/ 869156 w 1629187"/>
                <a:gd name="connsiteY10-1870" fmla="*/ 1826419 h 1893094"/>
                <a:gd name="connsiteX11-1871" fmla="*/ 769144 w 1629187"/>
                <a:gd name="connsiteY11-1872" fmla="*/ 1607344 h 1893094"/>
                <a:gd name="connsiteX12-1873" fmla="*/ 671513 w 1629187"/>
                <a:gd name="connsiteY12-1874" fmla="*/ 1797844 h 1893094"/>
                <a:gd name="connsiteX13-1875" fmla="*/ 661988 w 1629187"/>
                <a:gd name="connsiteY13-1876" fmla="*/ 1885950 h 1893094"/>
                <a:gd name="connsiteX14-1877" fmla="*/ 433388 w 1629187"/>
                <a:gd name="connsiteY14-1878" fmla="*/ 1885950 h 1893094"/>
                <a:gd name="connsiteX15-1879" fmla="*/ 261938 w 1629187"/>
                <a:gd name="connsiteY15-1880" fmla="*/ 1664494 h 1893094"/>
                <a:gd name="connsiteX16-1881" fmla="*/ 326231 w 1629187"/>
                <a:gd name="connsiteY16-1882" fmla="*/ 1581150 h 1893094"/>
                <a:gd name="connsiteX17-1883" fmla="*/ 407194 w 1629187"/>
                <a:gd name="connsiteY17-1884" fmla="*/ 1373981 h 1893094"/>
                <a:gd name="connsiteX18-1885" fmla="*/ 192881 w 1629187"/>
                <a:gd name="connsiteY18-1886" fmla="*/ 1412080 h 1893094"/>
                <a:gd name="connsiteX19-1887" fmla="*/ 111919 w 1629187"/>
                <a:gd name="connsiteY19-1888" fmla="*/ 1454944 h 1893094"/>
                <a:gd name="connsiteX20-1889" fmla="*/ 0 w 1629187"/>
                <a:gd name="connsiteY20-1890" fmla="*/ 1300162 h 1893094"/>
                <a:gd name="connsiteX0-1891" fmla="*/ 0 w 1629187"/>
                <a:gd name="connsiteY0-1892" fmla="*/ 1300162 h 1893094"/>
                <a:gd name="connsiteX1-1893" fmla="*/ 776288 w 1629187"/>
                <a:gd name="connsiteY1-1894" fmla="*/ 0 h 1893094"/>
                <a:gd name="connsiteX2-1895" fmla="*/ 1562100 w 1629187"/>
                <a:gd name="connsiteY2-1896" fmla="*/ 1304925 h 1893094"/>
                <a:gd name="connsiteX3-1897" fmla="*/ 1445419 w 1629187"/>
                <a:gd name="connsiteY3-1898" fmla="*/ 1466850 h 1893094"/>
                <a:gd name="connsiteX4-1899" fmla="*/ 1516856 w 1629187"/>
                <a:gd name="connsiteY4-1900" fmla="*/ 1557338 h 1893094"/>
                <a:gd name="connsiteX5-1901" fmla="*/ 1607344 w 1629187"/>
                <a:gd name="connsiteY5-1902" fmla="*/ 1726406 h 1893094"/>
                <a:gd name="connsiteX6-1903" fmla="*/ 1426369 w 1629187"/>
                <a:gd name="connsiteY6-1904" fmla="*/ 1678781 h 1893094"/>
                <a:gd name="connsiteX7-1905" fmla="*/ 1312069 w 1629187"/>
                <a:gd name="connsiteY7-1906" fmla="*/ 1640681 h 1893094"/>
                <a:gd name="connsiteX8-1907" fmla="*/ 1126331 w 1629187"/>
                <a:gd name="connsiteY8-1908" fmla="*/ 1893094 h 1893094"/>
                <a:gd name="connsiteX9-1909" fmla="*/ 909638 w 1629187"/>
                <a:gd name="connsiteY9-1910" fmla="*/ 1893094 h 1893094"/>
                <a:gd name="connsiteX10-1911" fmla="*/ 869156 w 1629187"/>
                <a:gd name="connsiteY10-1912" fmla="*/ 1826419 h 1893094"/>
                <a:gd name="connsiteX11-1913" fmla="*/ 769144 w 1629187"/>
                <a:gd name="connsiteY11-1914" fmla="*/ 1607344 h 1893094"/>
                <a:gd name="connsiteX12-1915" fmla="*/ 671513 w 1629187"/>
                <a:gd name="connsiteY12-1916" fmla="*/ 1797844 h 1893094"/>
                <a:gd name="connsiteX13-1917" fmla="*/ 661988 w 1629187"/>
                <a:gd name="connsiteY13-1918" fmla="*/ 1885950 h 1893094"/>
                <a:gd name="connsiteX14-1919" fmla="*/ 433388 w 1629187"/>
                <a:gd name="connsiteY14-1920" fmla="*/ 1885950 h 1893094"/>
                <a:gd name="connsiteX15-1921" fmla="*/ 261938 w 1629187"/>
                <a:gd name="connsiteY15-1922" fmla="*/ 1664494 h 1893094"/>
                <a:gd name="connsiteX16-1923" fmla="*/ 326231 w 1629187"/>
                <a:gd name="connsiteY16-1924" fmla="*/ 1581150 h 1893094"/>
                <a:gd name="connsiteX17-1925" fmla="*/ 407194 w 1629187"/>
                <a:gd name="connsiteY17-1926" fmla="*/ 1373981 h 1893094"/>
                <a:gd name="connsiteX18-1927" fmla="*/ 192881 w 1629187"/>
                <a:gd name="connsiteY18-1928" fmla="*/ 1412080 h 1893094"/>
                <a:gd name="connsiteX19-1929" fmla="*/ 111919 w 1629187"/>
                <a:gd name="connsiteY19-1930" fmla="*/ 1454944 h 1893094"/>
                <a:gd name="connsiteX20-1931" fmla="*/ 0 w 1629187"/>
                <a:gd name="connsiteY20-1932" fmla="*/ 1300162 h 18930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629187" h="1893094">
                  <a:moveTo>
                    <a:pt x="0" y="1300162"/>
                  </a:moveTo>
                  <a:lnTo>
                    <a:pt x="776288" y="0"/>
                  </a:lnTo>
                  <a:lnTo>
                    <a:pt x="1562100" y="1304925"/>
                  </a:lnTo>
                  <a:lnTo>
                    <a:pt x="1445419" y="1466850"/>
                  </a:lnTo>
                  <a:cubicBezTo>
                    <a:pt x="1417638" y="1508124"/>
                    <a:pt x="1463674" y="1563688"/>
                    <a:pt x="1516856" y="1557338"/>
                  </a:cubicBezTo>
                  <a:cubicBezTo>
                    <a:pt x="1615282" y="1551781"/>
                    <a:pt x="1658938" y="1667669"/>
                    <a:pt x="1607344" y="1726406"/>
                  </a:cubicBezTo>
                  <a:cubicBezTo>
                    <a:pt x="1550194" y="1785937"/>
                    <a:pt x="1438275" y="1769268"/>
                    <a:pt x="1426369" y="1678781"/>
                  </a:cubicBezTo>
                  <a:cubicBezTo>
                    <a:pt x="1423194" y="1634331"/>
                    <a:pt x="1339057" y="1604168"/>
                    <a:pt x="1312069" y="1640681"/>
                  </a:cubicBezTo>
                  <a:lnTo>
                    <a:pt x="1126331" y="1893094"/>
                  </a:lnTo>
                  <a:lnTo>
                    <a:pt x="909638" y="1893094"/>
                  </a:lnTo>
                  <a:cubicBezTo>
                    <a:pt x="865187" y="1892300"/>
                    <a:pt x="832644" y="1877220"/>
                    <a:pt x="869156" y="1826419"/>
                  </a:cubicBezTo>
                  <a:cubicBezTo>
                    <a:pt x="931069" y="1746251"/>
                    <a:pt x="900112" y="1608931"/>
                    <a:pt x="769144" y="1607344"/>
                  </a:cubicBezTo>
                  <a:cubicBezTo>
                    <a:pt x="667544" y="1611313"/>
                    <a:pt x="630238" y="1734344"/>
                    <a:pt x="671513" y="1797844"/>
                  </a:cubicBezTo>
                  <a:cubicBezTo>
                    <a:pt x="706438" y="1843881"/>
                    <a:pt x="710407" y="1887537"/>
                    <a:pt x="661988" y="1885950"/>
                  </a:cubicBezTo>
                  <a:lnTo>
                    <a:pt x="433388" y="1885950"/>
                  </a:lnTo>
                  <a:lnTo>
                    <a:pt x="261938" y="1664494"/>
                  </a:lnTo>
                  <a:cubicBezTo>
                    <a:pt x="216694" y="1598613"/>
                    <a:pt x="271463" y="1573212"/>
                    <a:pt x="326231" y="1581150"/>
                  </a:cubicBezTo>
                  <a:cubicBezTo>
                    <a:pt x="379413" y="1588293"/>
                    <a:pt x="492125" y="1476375"/>
                    <a:pt x="407194" y="1373981"/>
                  </a:cubicBezTo>
                  <a:cubicBezTo>
                    <a:pt x="329406" y="1296193"/>
                    <a:pt x="206375" y="1339849"/>
                    <a:pt x="192881" y="1412080"/>
                  </a:cubicBezTo>
                  <a:cubicBezTo>
                    <a:pt x="179387" y="1476374"/>
                    <a:pt x="134938" y="1488280"/>
                    <a:pt x="111919" y="1454944"/>
                  </a:cubicBezTo>
                  <a:lnTo>
                    <a:pt x="0" y="13001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524405" y="5254071"/>
              <a:ext cx="582138" cy="46037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38" name="组合 19"/>
          <p:cNvGrpSpPr/>
          <p:nvPr/>
        </p:nvGrpSpPr>
        <p:grpSpPr>
          <a:xfrm>
            <a:off x="2495311" y="3975315"/>
            <a:ext cx="1405549" cy="1633228"/>
            <a:chOff x="4620989" y="4583945"/>
            <a:chExt cx="1405549" cy="1633230"/>
          </a:xfrm>
          <a:solidFill>
            <a:srgbClr val="0CAF71"/>
          </a:solidFill>
        </p:grpSpPr>
        <p:sp>
          <p:nvSpPr>
            <p:cNvPr id="39" name="任意多边形 38"/>
            <p:cNvSpPr/>
            <p:nvPr/>
          </p:nvSpPr>
          <p:spPr>
            <a:xfrm rot="12968292">
              <a:off x="4620989" y="4583945"/>
              <a:ext cx="1405549" cy="1633230"/>
            </a:xfrm>
            <a:custGeom>
              <a:avLst/>
              <a:gdLst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-1" fmla="*/ 0 w 1600200"/>
                <a:gd name="connsiteY0-2" fmla="*/ 1300162 h 1893094"/>
                <a:gd name="connsiteX1-3" fmla="*/ 776288 w 1600200"/>
                <a:gd name="connsiteY1-4" fmla="*/ 0 h 1893094"/>
                <a:gd name="connsiteX2-5" fmla="*/ 1562100 w 1600200"/>
                <a:gd name="connsiteY2-6" fmla="*/ 1304925 h 1893094"/>
                <a:gd name="connsiteX3-7" fmla="*/ 1445419 w 1600200"/>
                <a:gd name="connsiteY3-8" fmla="*/ 1466850 h 1893094"/>
                <a:gd name="connsiteX4-9" fmla="*/ 1504950 w 1600200"/>
                <a:gd name="connsiteY4-10" fmla="*/ 1569244 h 1893094"/>
                <a:gd name="connsiteX5-11" fmla="*/ 1600200 w 1600200"/>
                <a:gd name="connsiteY5-12" fmla="*/ 1724025 h 1893094"/>
                <a:gd name="connsiteX6-13" fmla="*/ 1428750 w 1600200"/>
                <a:gd name="connsiteY6-14" fmla="*/ 1674019 h 1893094"/>
                <a:gd name="connsiteX7-15" fmla="*/ 1304925 w 1600200"/>
                <a:gd name="connsiteY7-16" fmla="*/ 1633537 h 1893094"/>
                <a:gd name="connsiteX8-17" fmla="*/ 1126331 w 1600200"/>
                <a:gd name="connsiteY8-18" fmla="*/ 1893094 h 1893094"/>
                <a:gd name="connsiteX9-19" fmla="*/ 909638 w 1600200"/>
                <a:gd name="connsiteY9-20" fmla="*/ 1893094 h 1893094"/>
                <a:gd name="connsiteX10-21" fmla="*/ 869156 w 1600200"/>
                <a:gd name="connsiteY10-22" fmla="*/ 1826419 h 1893094"/>
                <a:gd name="connsiteX11-23" fmla="*/ 769144 w 1600200"/>
                <a:gd name="connsiteY11-24" fmla="*/ 1607344 h 1893094"/>
                <a:gd name="connsiteX12-25" fmla="*/ 671513 w 1600200"/>
                <a:gd name="connsiteY12-26" fmla="*/ 1797844 h 1893094"/>
                <a:gd name="connsiteX13-27" fmla="*/ 661988 w 1600200"/>
                <a:gd name="connsiteY13-28" fmla="*/ 1885950 h 1893094"/>
                <a:gd name="connsiteX14-29" fmla="*/ 433388 w 1600200"/>
                <a:gd name="connsiteY14-30" fmla="*/ 1885950 h 1893094"/>
                <a:gd name="connsiteX15-31" fmla="*/ 261938 w 1600200"/>
                <a:gd name="connsiteY15-32" fmla="*/ 1664494 h 1893094"/>
                <a:gd name="connsiteX16-33" fmla="*/ 326231 w 1600200"/>
                <a:gd name="connsiteY16-34" fmla="*/ 1581150 h 1893094"/>
                <a:gd name="connsiteX17-35" fmla="*/ 414338 w 1600200"/>
                <a:gd name="connsiteY17-36" fmla="*/ 1366837 h 1893094"/>
                <a:gd name="connsiteX18-37" fmla="*/ 188119 w 1600200"/>
                <a:gd name="connsiteY18-38" fmla="*/ 1404937 h 1893094"/>
                <a:gd name="connsiteX19-39" fmla="*/ 116681 w 1600200"/>
                <a:gd name="connsiteY19-40" fmla="*/ 1447800 h 1893094"/>
                <a:gd name="connsiteX20-41" fmla="*/ 0 w 1600200"/>
                <a:gd name="connsiteY20-42" fmla="*/ 1300162 h 1893094"/>
                <a:gd name="connsiteX0-43" fmla="*/ 0 w 1600200"/>
                <a:gd name="connsiteY0-44" fmla="*/ 1300162 h 1893094"/>
                <a:gd name="connsiteX1-45" fmla="*/ 776288 w 1600200"/>
                <a:gd name="connsiteY1-46" fmla="*/ 0 h 1893094"/>
                <a:gd name="connsiteX2-47" fmla="*/ 1562100 w 1600200"/>
                <a:gd name="connsiteY2-48" fmla="*/ 1304925 h 1893094"/>
                <a:gd name="connsiteX3-49" fmla="*/ 1445419 w 1600200"/>
                <a:gd name="connsiteY3-50" fmla="*/ 1466850 h 1893094"/>
                <a:gd name="connsiteX4-51" fmla="*/ 1504950 w 1600200"/>
                <a:gd name="connsiteY4-52" fmla="*/ 1569244 h 1893094"/>
                <a:gd name="connsiteX5-53" fmla="*/ 1600200 w 1600200"/>
                <a:gd name="connsiteY5-54" fmla="*/ 1724025 h 1893094"/>
                <a:gd name="connsiteX6-55" fmla="*/ 1428750 w 1600200"/>
                <a:gd name="connsiteY6-56" fmla="*/ 1674019 h 1893094"/>
                <a:gd name="connsiteX7-57" fmla="*/ 1304925 w 1600200"/>
                <a:gd name="connsiteY7-58" fmla="*/ 1633537 h 1893094"/>
                <a:gd name="connsiteX8-59" fmla="*/ 1126331 w 1600200"/>
                <a:gd name="connsiteY8-60" fmla="*/ 1893094 h 1893094"/>
                <a:gd name="connsiteX9-61" fmla="*/ 909638 w 1600200"/>
                <a:gd name="connsiteY9-62" fmla="*/ 1893094 h 1893094"/>
                <a:gd name="connsiteX10-63" fmla="*/ 869156 w 1600200"/>
                <a:gd name="connsiteY10-64" fmla="*/ 1826419 h 1893094"/>
                <a:gd name="connsiteX11-65" fmla="*/ 769144 w 1600200"/>
                <a:gd name="connsiteY11-66" fmla="*/ 1607344 h 1893094"/>
                <a:gd name="connsiteX12-67" fmla="*/ 671513 w 1600200"/>
                <a:gd name="connsiteY12-68" fmla="*/ 1797844 h 1893094"/>
                <a:gd name="connsiteX13-69" fmla="*/ 661988 w 1600200"/>
                <a:gd name="connsiteY13-70" fmla="*/ 1885950 h 1893094"/>
                <a:gd name="connsiteX14-71" fmla="*/ 433388 w 1600200"/>
                <a:gd name="connsiteY14-72" fmla="*/ 1885950 h 1893094"/>
                <a:gd name="connsiteX15-73" fmla="*/ 261938 w 1600200"/>
                <a:gd name="connsiteY15-74" fmla="*/ 1664494 h 1893094"/>
                <a:gd name="connsiteX16-75" fmla="*/ 326231 w 1600200"/>
                <a:gd name="connsiteY16-76" fmla="*/ 1581150 h 1893094"/>
                <a:gd name="connsiteX17-77" fmla="*/ 414338 w 1600200"/>
                <a:gd name="connsiteY17-78" fmla="*/ 1366837 h 1893094"/>
                <a:gd name="connsiteX18-79" fmla="*/ 188119 w 1600200"/>
                <a:gd name="connsiteY18-80" fmla="*/ 1404937 h 1893094"/>
                <a:gd name="connsiteX19-81" fmla="*/ 116681 w 1600200"/>
                <a:gd name="connsiteY19-82" fmla="*/ 1447800 h 1893094"/>
                <a:gd name="connsiteX20-83" fmla="*/ 0 w 1600200"/>
                <a:gd name="connsiteY20-84" fmla="*/ 1300162 h 1893094"/>
                <a:gd name="connsiteX0-85" fmla="*/ 0 w 1600200"/>
                <a:gd name="connsiteY0-86" fmla="*/ 1300162 h 1893094"/>
                <a:gd name="connsiteX1-87" fmla="*/ 776288 w 1600200"/>
                <a:gd name="connsiteY1-88" fmla="*/ 0 h 1893094"/>
                <a:gd name="connsiteX2-89" fmla="*/ 1562100 w 1600200"/>
                <a:gd name="connsiteY2-90" fmla="*/ 1304925 h 1893094"/>
                <a:gd name="connsiteX3-91" fmla="*/ 1445419 w 1600200"/>
                <a:gd name="connsiteY3-92" fmla="*/ 1466850 h 1893094"/>
                <a:gd name="connsiteX4-93" fmla="*/ 1512094 w 1600200"/>
                <a:gd name="connsiteY4-94" fmla="*/ 1569244 h 1893094"/>
                <a:gd name="connsiteX5-95" fmla="*/ 1600200 w 1600200"/>
                <a:gd name="connsiteY5-96" fmla="*/ 1724025 h 1893094"/>
                <a:gd name="connsiteX6-97" fmla="*/ 1428750 w 1600200"/>
                <a:gd name="connsiteY6-98" fmla="*/ 1674019 h 1893094"/>
                <a:gd name="connsiteX7-99" fmla="*/ 1304925 w 1600200"/>
                <a:gd name="connsiteY7-100" fmla="*/ 1633537 h 1893094"/>
                <a:gd name="connsiteX8-101" fmla="*/ 1126331 w 1600200"/>
                <a:gd name="connsiteY8-102" fmla="*/ 1893094 h 1893094"/>
                <a:gd name="connsiteX9-103" fmla="*/ 909638 w 1600200"/>
                <a:gd name="connsiteY9-104" fmla="*/ 1893094 h 1893094"/>
                <a:gd name="connsiteX10-105" fmla="*/ 869156 w 1600200"/>
                <a:gd name="connsiteY10-106" fmla="*/ 1826419 h 1893094"/>
                <a:gd name="connsiteX11-107" fmla="*/ 769144 w 1600200"/>
                <a:gd name="connsiteY11-108" fmla="*/ 1607344 h 1893094"/>
                <a:gd name="connsiteX12-109" fmla="*/ 671513 w 1600200"/>
                <a:gd name="connsiteY12-110" fmla="*/ 1797844 h 1893094"/>
                <a:gd name="connsiteX13-111" fmla="*/ 661988 w 1600200"/>
                <a:gd name="connsiteY13-112" fmla="*/ 1885950 h 1893094"/>
                <a:gd name="connsiteX14-113" fmla="*/ 433388 w 1600200"/>
                <a:gd name="connsiteY14-114" fmla="*/ 1885950 h 1893094"/>
                <a:gd name="connsiteX15-115" fmla="*/ 261938 w 1600200"/>
                <a:gd name="connsiteY15-116" fmla="*/ 1664494 h 1893094"/>
                <a:gd name="connsiteX16-117" fmla="*/ 326231 w 1600200"/>
                <a:gd name="connsiteY16-118" fmla="*/ 1581150 h 1893094"/>
                <a:gd name="connsiteX17-119" fmla="*/ 414338 w 1600200"/>
                <a:gd name="connsiteY17-120" fmla="*/ 1366837 h 1893094"/>
                <a:gd name="connsiteX18-121" fmla="*/ 188119 w 1600200"/>
                <a:gd name="connsiteY18-122" fmla="*/ 1404937 h 1893094"/>
                <a:gd name="connsiteX19-123" fmla="*/ 116681 w 1600200"/>
                <a:gd name="connsiteY19-124" fmla="*/ 1447800 h 1893094"/>
                <a:gd name="connsiteX20-125" fmla="*/ 0 w 1600200"/>
                <a:gd name="connsiteY20-126" fmla="*/ 1300162 h 1893094"/>
                <a:gd name="connsiteX0-127" fmla="*/ 0 w 1600200"/>
                <a:gd name="connsiteY0-128" fmla="*/ 1300162 h 1893094"/>
                <a:gd name="connsiteX1-129" fmla="*/ 776288 w 1600200"/>
                <a:gd name="connsiteY1-130" fmla="*/ 0 h 1893094"/>
                <a:gd name="connsiteX2-131" fmla="*/ 1562100 w 1600200"/>
                <a:gd name="connsiteY2-132" fmla="*/ 1304925 h 1893094"/>
                <a:gd name="connsiteX3-133" fmla="*/ 1445419 w 1600200"/>
                <a:gd name="connsiteY3-134" fmla="*/ 1466850 h 1893094"/>
                <a:gd name="connsiteX4-135" fmla="*/ 1512094 w 1600200"/>
                <a:gd name="connsiteY4-136" fmla="*/ 1569244 h 1893094"/>
                <a:gd name="connsiteX5-137" fmla="*/ 1600200 w 1600200"/>
                <a:gd name="connsiteY5-138" fmla="*/ 1724025 h 1893094"/>
                <a:gd name="connsiteX6-139" fmla="*/ 1428750 w 1600200"/>
                <a:gd name="connsiteY6-140" fmla="*/ 1674019 h 1893094"/>
                <a:gd name="connsiteX7-141" fmla="*/ 1304925 w 1600200"/>
                <a:gd name="connsiteY7-142" fmla="*/ 1633537 h 1893094"/>
                <a:gd name="connsiteX8-143" fmla="*/ 1126331 w 1600200"/>
                <a:gd name="connsiteY8-144" fmla="*/ 1893094 h 1893094"/>
                <a:gd name="connsiteX9-145" fmla="*/ 909638 w 1600200"/>
                <a:gd name="connsiteY9-146" fmla="*/ 1893094 h 1893094"/>
                <a:gd name="connsiteX10-147" fmla="*/ 869156 w 1600200"/>
                <a:gd name="connsiteY10-148" fmla="*/ 1826419 h 1893094"/>
                <a:gd name="connsiteX11-149" fmla="*/ 769144 w 1600200"/>
                <a:gd name="connsiteY11-150" fmla="*/ 1607344 h 1893094"/>
                <a:gd name="connsiteX12-151" fmla="*/ 671513 w 1600200"/>
                <a:gd name="connsiteY12-152" fmla="*/ 1797844 h 1893094"/>
                <a:gd name="connsiteX13-153" fmla="*/ 661988 w 1600200"/>
                <a:gd name="connsiteY13-154" fmla="*/ 1885950 h 1893094"/>
                <a:gd name="connsiteX14-155" fmla="*/ 433388 w 1600200"/>
                <a:gd name="connsiteY14-156" fmla="*/ 1885950 h 1893094"/>
                <a:gd name="connsiteX15-157" fmla="*/ 261938 w 1600200"/>
                <a:gd name="connsiteY15-158" fmla="*/ 1664494 h 1893094"/>
                <a:gd name="connsiteX16-159" fmla="*/ 326231 w 1600200"/>
                <a:gd name="connsiteY16-160" fmla="*/ 1581150 h 1893094"/>
                <a:gd name="connsiteX17-161" fmla="*/ 414338 w 1600200"/>
                <a:gd name="connsiteY17-162" fmla="*/ 1366837 h 1893094"/>
                <a:gd name="connsiteX18-163" fmla="*/ 188119 w 1600200"/>
                <a:gd name="connsiteY18-164" fmla="*/ 1404937 h 1893094"/>
                <a:gd name="connsiteX19-165" fmla="*/ 116681 w 1600200"/>
                <a:gd name="connsiteY19-166" fmla="*/ 1447800 h 1893094"/>
                <a:gd name="connsiteX20-167" fmla="*/ 0 w 1600200"/>
                <a:gd name="connsiteY20-168" fmla="*/ 1300162 h 1893094"/>
                <a:gd name="connsiteX0-169" fmla="*/ 0 w 1600200"/>
                <a:gd name="connsiteY0-170" fmla="*/ 1300162 h 1893094"/>
                <a:gd name="connsiteX1-171" fmla="*/ 776288 w 1600200"/>
                <a:gd name="connsiteY1-172" fmla="*/ 0 h 1893094"/>
                <a:gd name="connsiteX2-173" fmla="*/ 1562100 w 1600200"/>
                <a:gd name="connsiteY2-174" fmla="*/ 1304925 h 1893094"/>
                <a:gd name="connsiteX3-175" fmla="*/ 1445419 w 1600200"/>
                <a:gd name="connsiteY3-176" fmla="*/ 1466850 h 1893094"/>
                <a:gd name="connsiteX4-177" fmla="*/ 1512094 w 1600200"/>
                <a:gd name="connsiteY4-178" fmla="*/ 1569244 h 1893094"/>
                <a:gd name="connsiteX5-179" fmla="*/ 1600200 w 1600200"/>
                <a:gd name="connsiteY5-180" fmla="*/ 1724025 h 1893094"/>
                <a:gd name="connsiteX6-181" fmla="*/ 1428750 w 1600200"/>
                <a:gd name="connsiteY6-182" fmla="*/ 1674019 h 1893094"/>
                <a:gd name="connsiteX7-183" fmla="*/ 1304925 w 1600200"/>
                <a:gd name="connsiteY7-184" fmla="*/ 1633537 h 1893094"/>
                <a:gd name="connsiteX8-185" fmla="*/ 1126331 w 1600200"/>
                <a:gd name="connsiteY8-186" fmla="*/ 1893094 h 1893094"/>
                <a:gd name="connsiteX9-187" fmla="*/ 909638 w 1600200"/>
                <a:gd name="connsiteY9-188" fmla="*/ 1893094 h 1893094"/>
                <a:gd name="connsiteX10-189" fmla="*/ 869156 w 1600200"/>
                <a:gd name="connsiteY10-190" fmla="*/ 1826419 h 1893094"/>
                <a:gd name="connsiteX11-191" fmla="*/ 769144 w 1600200"/>
                <a:gd name="connsiteY11-192" fmla="*/ 1607344 h 1893094"/>
                <a:gd name="connsiteX12-193" fmla="*/ 671513 w 1600200"/>
                <a:gd name="connsiteY12-194" fmla="*/ 1797844 h 1893094"/>
                <a:gd name="connsiteX13-195" fmla="*/ 661988 w 1600200"/>
                <a:gd name="connsiteY13-196" fmla="*/ 1885950 h 1893094"/>
                <a:gd name="connsiteX14-197" fmla="*/ 433388 w 1600200"/>
                <a:gd name="connsiteY14-198" fmla="*/ 1885950 h 1893094"/>
                <a:gd name="connsiteX15-199" fmla="*/ 261938 w 1600200"/>
                <a:gd name="connsiteY15-200" fmla="*/ 1664494 h 1893094"/>
                <a:gd name="connsiteX16-201" fmla="*/ 326231 w 1600200"/>
                <a:gd name="connsiteY16-202" fmla="*/ 1581150 h 1893094"/>
                <a:gd name="connsiteX17-203" fmla="*/ 414338 w 1600200"/>
                <a:gd name="connsiteY17-204" fmla="*/ 1366837 h 1893094"/>
                <a:gd name="connsiteX18-205" fmla="*/ 188119 w 1600200"/>
                <a:gd name="connsiteY18-206" fmla="*/ 1404937 h 1893094"/>
                <a:gd name="connsiteX19-207" fmla="*/ 116681 w 1600200"/>
                <a:gd name="connsiteY19-208" fmla="*/ 1447800 h 1893094"/>
                <a:gd name="connsiteX20-209" fmla="*/ 0 w 1600200"/>
                <a:gd name="connsiteY20-210" fmla="*/ 1300162 h 1893094"/>
                <a:gd name="connsiteX0-211" fmla="*/ 0 w 1600200"/>
                <a:gd name="connsiteY0-212" fmla="*/ 1300162 h 1893094"/>
                <a:gd name="connsiteX1-213" fmla="*/ 776288 w 1600200"/>
                <a:gd name="connsiteY1-214" fmla="*/ 0 h 1893094"/>
                <a:gd name="connsiteX2-215" fmla="*/ 1562100 w 1600200"/>
                <a:gd name="connsiteY2-216" fmla="*/ 1304925 h 1893094"/>
                <a:gd name="connsiteX3-217" fmla="*/ 1445419 w 1600200"/>
                <a:gd name="connsiteY3-218" fmla="*/ 1466850 h 1893094"/>
                <a:gd name="connsiteX4-219" fmla="*/ 1516856 w 1600200"/>
                <a:gd name="connsiteY4-220" fmla="*/ 1557338 h 1893094"/>
                <a:gd name="connsiteX5-221" fmla="*/ 1600200 w 1600200"/>
                <a:gd name="connsiteY5-222" fmla="*/ 1724025 h 1893094"/>
                <a:gd name="connsiteX6-223" fmla="*/ 1428750 w 1600200"/>
                <a:gd name="connsiteY6-224" fmla="*/ 1674019 h 1893094"/>
                <a:gd name="connsiteX7-225" fmla="*/ 1304925 w 1600200"/>
                <a:gd name="connsiteY7-226" fmla="*/ 1633537 h 1893094"/>
                <a:gd name="connsiteX8-227" fmla="*/ 1126331 w 1600200"/>
                <a:gd name="connsiteY8-228" fmla="*/ 1893094 h 1893094"/>
                <a:gd name="connsiteX9-229" fmla="*/ 909638 w 1600200"/>
                <a:gd name="connsiteY9-230" fmla="*/ 1893094 h 1893094"/>
                <a:gd name="connsiteX10-231" fmla="*/ 869156 w 1600200"/>
                <a:gd name="connsiteY10-232" fmla="*/ 1826419 h 1893094"/>
                <a:gd name="connsiteX11-233" fmla="*/ 769144 w 1600200"/>
                <a:gd name="connsiteY11-234" fmla="*/ 1607344 h 1893094"/>
                <a:gd name="connsiteX12-235" fmla="*/ 671513 w 1600200"/>
                <a:gd name="connsiteY12-236" fmla="*/ 1797844 h 1893094"/>
                <a:gd name="connsiteX13-237" fmla="*/ 661988 w 1600200"/>
                <a:gd name="connsiteY13-238" fmla="*/ 1885950 h 1893094"/>
                <a:gd name="connsiteX14-239" fmla="*/ 433388 w 1600200"/>
                <a:gd name="connsiteY14-240" fmla="*/ 1885950 h 1893094"/>
                <a:gd name="connsiteX15-241" fmla="*/ 261938 w 1600200"/>
                <a:gd name="connsiteY15-242" fmla="*/ 1664494 h 1893094"/>
                <a:gd name="connsiteX16-243" fmla="*/ 326231 w 1600200"/>
                <a:gd name="connsiteY16-244" fmla="*/ 1581150 h 1893094"/>
                <a:gd name="connsiteX17-245" fmla="*/ 414338 w 1600200"/>
                <a:gd name="connsiteY17-246" fmla="*/ 1366837 h 1893094"/>
                <a:gd name="connsiteX18-247" fmla="*/ 188119 w 1600200"/>
                <a:gd name="connsiteY18-248" fmla="*/ 1404937 h 1893094"/>
                <a:gd name="connsiteX19-249" fmla="*/ 116681 w 1600200"/>
                <a:gd name="connsiteY19-250" fmla="*/ 1447800 h 1893094"/>
                <a:gd name="connsiteX20-251" fmla="*/ 0 w 1600200"/>
                <a:gd name="connsiteY20-252" fmla="*/ 1300162 h 1893094"/>
                <a:gd name="connsiteX0-253" fmla="*/ 0 w 1600200"/>
                <a:gd name="connsiteY0-254" fmla="*/ 1300162 h 1893094"/>
                <a:gd name="connsiteX1-255" fmla="*/ 776288 w 1600200"/>
                <a:gd name="connsiteY1-256" fmla="*/ 0 h 1893094"/>
                <a:gd name="connsiteX2-257" fmla="*/ 1562100 w 1600200"/>
                <a:gd name="connsiteY2-258" fmla="*/ 1304925 h 1893094"/>
                <a:gd name="connsiteX3-259" fmla="*/ 1445419 w 1600200"/>
                <a:gd name="connsiteY3-260" fmla="*/ 1466850 h 1893094"/>
                <a:gd name="connsiteX4-261" fmla="*/ 1516856 w 1600200"/>
                <a:gd name="connsiteY4-262" fmla="*/ 1557338 h 1893094"/>
                <a:gd name="connsiteX5-263" fmla="*/ 1600200 w 1600200"/>
                <a:gd name="connsiteY5-264" fmla="*/ 1724025 h 1893094"/>
                <a:gd name="connsiteX6-265" fmla="*/ 1428750 w 1600200"/>
                <a:gd name="connsiteY6-266" fmla="*/ 1674019 h 1893094"/>
                <a:gd name="connsiteX7-267" fmla="*/ 1304925 w 1600200"/>
                <a:gd name="connsiteY7-268" fmla="*/ 1633537 h 1893094"/>
                <a:gd name="connsiteX8-269" fmla="*/ 1126331 w 1600200"/>
                <a:gd name="connsiteY8-270" fmla="*/ 1893094 h 1893094"/>
                <a:gd name="connsiteX9-271" fmla="*/ 909638 w 1600200"/>
                <a:gd name="connsiteY9-272" fmla="*/ 1893094 h 1893094"/>
                <a:gd name="connsiteX10-273" fmla="*/ 869156 w 1600200"/>
                <a:gd name="connsiteY10-274" fmla="*/ 1826419 h 1893094"/>
                <a:gd name="connsiteX11-275" fmla="*/ 769144 w 1600200"/>
                <a:gd name="connsiteY11-276" fmla="*/ 1607344 h 1893094"/>
                <a:gd name="connsiteX12-277" fmla="*/ 671513 w 1600200"/>
                <a:gd name="connsiteY12-278" fmla="*/ 1797844 h 1893094"/>
                <a:gd name="connsiteX13-279" fmla="*/ 661988 w 1600200"/>
                <a:gd name="connsiteY13-280" fmla="*/ 1885950 h 1893094"/>
                <a:gd name="connsiteX14-281" fmla="*/ 433388 w 1600200"/>
                <a:gd name="connsiteY14-282" fmla="*/ 1885950 h 1893094"/>
                <a:gd name="connsiteX15-283" fmla="*/ 261938 w 1600200"/>
                <a:gd name="connsiteY15-284" fmla="*/ 1664494 h 1893094"/>
                <a:gd name="connsiteX16-285" fmla="*/ 326231 w 1600200"/>
                <a:gd name="connsiteY16-286" fmla="*/ 1581150 h 1893094"/>
                <a:gd name="connsiteX17-287" fmla="*/ 414338 w 1600200"/>
                <a:gd name="connsiteY17-288" fmla="*/ 1366837 h 1893094"/>
                <a:gd name="connsiteX18-289" fmla="*/ 188119 w 1600200"/>
                <a:gd name="connsiteY18-290" fmla="*/ 1404937 h 1893094"/>
                <a:gd name="connsiteX19-291" fmla="*/ 116681 w 1600200"/>
                <a:gd name="connsiteY19-292" fmla="*/ 1447800 h 1893094"/>
                <a:gd name="connsiteX20-293" fmla="*/ 0 w 1600200"/>
                <a:gd name="connsiteY20-294" fmla="*/ 1300162 h 1893094"/>
                <a:gd name="connsiteX0-295" fmla="*/ 0 w 1618472"/>
                <a:gd name="connsiteY0-296" fmla="*/ 1300162 h 1893094"/>
                <a:gd name="connsiteX1-297" fmla="*/ 776288 w 1618472"/>
                <a:gd name="connsiteY1-298" fmla="*/ 0 h 1893094"/>
                <a:gd name="connsiteX2-299" fmla="*/ 1562100 w 1618472"/>
                <a:gd name="connsiteY2-300" fmla="*/ 1304925 h 1893094"/>
                <a:gd name="connsiteX3-301" fmla="*/ 1445419 w 1618472"/>
                <a:gd name="connsiteY3-302" fmla="*/ 1466850 h 1893094"/>
                <a:gd name="connsiteX4-303" fmla="*/ 1516856 w 1618472"/>
                <a:gd name="connsiteY4-304" fmla="*/ 1557338 h 1893094"/>
                <a:gd name="connsiteX5-305" fmla="*/ 1600200 w 1618472"/>
                <a:gd name="connsiteY5-306" fmla="*/ 1724025 h 1893094"/>
                <a:gd name="connsiteX6-307" fmla="*/ 1428750 w 1618472"/>
                <a:gd name="connsiteY6-308" fmla="*/ 1674019 h 1893094"/>
                <a:gd name="connsiteX7-309" fmla="*/ 1304925 w 1618472"/>
                <a:gd name="connsiteY7-310" fmla="*/ 1633537 h 1893094"/>
                <a:gd name="connsiteX8-311" fmla="*/ 1126331 w 1618472"/>
                <a:gd name="connsiteY8-312" fmla="*/ 1893094 h 1893094"/>
                <a:gd name="connsiteX9-313" fmla="*/ 909638 w 1618472"/>
                <a:gd name="connsiteY9-314" fmla="*/ 1893094 h 1893094"/>
                <a:gd name="connsiteX10-315" fmla="*/ 869156 w 1618472"/>
                <a:gd name="connsiteY10-316" fmla="*/ 1826419 h 1893094"/>
                <a:gd name="connsiteX11-317" fmla="*/ 769144 w 1618472"/>
                <a:gd name="connsiteY11-318" fmla="*/ 1607344 h 1893094"/>
                <a:gd name="connsiteX12-319" fmla="*/ 671513 w 1618472"/>
                <a:gd name="connsiteY12-320" fmla="*/ 1797844 h 1893094"/>
                <a:gd name="connsiteX13-321" fmla="*/ 661988 w 1618472"/>
                <a:gd name="connsiteY13-322" fmla="*/ 1885950 h 1893094"/>
                <a:gd name="connsiteX14-323" fmla="*/ 433388 w 1618472"/>
                <a:gd name="connsiteY14-324" fmla="*/ 1885950 h 1893094"/>
                <a:gd name="connsiteX15-325" fmla="*/ 261938 w 1618472"/>
                <a:gd name="connsiteY15-326" fmla="*/ 1664494 h 1893094"/>
                <a:gd name="connsiteX16-327" fmla="*/ 326231 w 1618472"/>
                <a:gd name="connsiteY16-328" fmla="*/ 1581150 h 1893094"/>
                <a:gd name="connsiteX17-329" fmla="*/ 414338 w 1618472"/>
                <a:gd name="connsiteY17-330" fmla="*/ 1366837 h 1893094"/>
                <a:gd name="connsiteX18-331" fmla="*/ 188119 w 1618472"/>
                <a:gd name="connsiteY18-332" fmla="*/ 1404937 h 1893094"/>
                <a:gd name="connsiteX19-333" fmla="*/ 116681 w 1618472"/>
                <a:gd name="connsiteY19-334" fmla="*/ 1447800 h 1893094"/>
                <a:gd name="connsiteX20-335" fmla="*/ 0 w 1618472"/>
                <a:gd name="connsiteY20-336" fmla="*/ 1300162 h 1893094"/>
                <a:gd name="connsiteX0-337" fmla="*/ 0 w 1618472"/>
                <a:gd name="connsiteY0-338" fmla="*/ 1300162 h 1893094"/>
                <a:gd name="connsiteX1-339" fmla="*/ 776288 w 1618472"/>
                <a:gd name="connsiteY1-340" fmla="*/ 0 h 1893094"/>
                <a:gd name="connsiteX2-341" fmla="*/ 1562100 w 1618472"/>
                <a:gd name="connsiteY2-342" fmla="*/ 1304925 h 1893094"/>
                <a:gd name="connsiteX3-343" fmla="*/ 1445419 w 1618472"/>
                <a:gd name="connsiteY3-344" fmla="*/ 1466850 h 1893094"/>
                <a:gd name="connsiteX4-345" fmla="*/ 1516856 w 1618472"/>
                <a:gd name="connsiteY4-346" fmla="*/ 1557338 h 1893094"/>
                <a:gd name="connsiteX5-347" fmla="*/ 1600200 w 1618472"/>
                <a:gd name="connsiteY5-348" fmla="*/ 1724025 h 1893094"/>
                <a:gd name="connsiteX6-349" fmla="*/ 1428750 w 1618472"/>
                <a:gd name="connsiteY6-350" fmla="*/ 1674019 h 1893094"/>
                <a:gd name="connsiteX7-351" fmla="*/ 1304925 w 1618472"/>
                <a:gd name="connsiteY7-352" fmla="*/ 1633537 h 1893094"/>
                <a:gd name="connsiteX8-353" fmla="*/ 1126331 w 1618472"/>
                <a:gd name="connsiteY8-354" fmla="*/ 1893094 h 1893094"/>
                <a:gd name="connsiteX9-355" fmla="*/ 909638 w 1618472"/>
                <a:gd name="connsiteY9-356" fmla="*/ 1893094 h 1893094"/>
                <a:gd name="connsiteX10-357" fmla="*/ 869156 w 1618472"/>
                <a:gd name="connsiteY10-358" fmla="*/ 1826419 h 1893094"/>
                <a:gd name="connsiteX11-359" fmla="*/ 769144 w 1618472"/>
                <a:gd name="connsiteY11-360" fmla="*/ 1607344 h 1893094"/>
                <a:gd name="connsiteX12-361" fmla="*/ 671513 w 1618472"/>
                <a:gd name="connsiteY12-362" fmla="*/ 1797844 h 1893094"/>
                <a:gd name="connsiteX13-363" fmla="*/ 661988 w 1618472"/>
                <a:gd name="connsiteY13-364" fmla="*/ 1885950 h 1893094"/>
                <a:gd name="connsiteX14-365" fmla="*/ 433388 w 1618472"/>
                <a:gd name="connsiteY14-366" fmla="*/ 1885950 h 1893094"/>
                <a:gd name="connsiteX15-367" fmla="*/ 261938 w 1618472"/>
                <a:gd name="connsiteY15-368" fmla="*/ 1664494 h 1893094"/>
                <a:gd name="connsiteX16-369" fmla="*/ 326231 w 1618472"/>
                <a:gd name="connsiteY16-370" fmla="*/ 1581150 h 1893094"/>
                <a:gd name="connsiteX17-371" fmla="*/ 414338 w 1618472"/>
                <a:gd name="connsiteY17-372" fmla="*/ 1366837 h 1893094"/>
                <a:gd name="connsiteX18-373" fmla="*/ 188119 w 1618472"/>
                <a:gd name="connsiteY18-374" fmla="*/ 1404937 h 1893094"/>
                <a:gd name="connsiteX19-375" fmla="*/ 116681 w 1618472"/>
                <a:gd name="connsiteY19-376" fmla="*/ 1447800 h 1893094"/>
                <a:gd name="connsiteX20-377" fmla="*/ 0 w 1618472"/>
                <a:gd name="connsiteY20-378" fmla="*/ 1300162 h 1893094"/>
                <a:gd name="connsiteX0-379" fmla="*/ 0 w 1624617"/>
                <a:gd name="connsiteY0-380" fmla="*/ 1300162 h 1893094"/>
                <a:gd name="connsiteX1-381" fmla="*/ 776288 w 1624617"/>
                <a:gd name="connsiteY1-382" fmla="*/ 0 h 1893094"/>
                <a:gd name="connsiteX2-383" fmla="*/ 1562100 w 1624617"/>
                <a:gd name="connsiteY2-384" fmla="*/ 1304925 h 1893094"/>
                <a:gd name="connsiteX3-385" fmla="*/ 1445419 w 1624617"/>
                <a:gd name="connsiteY3-386" fmla="*/ 1466850 h 1893094"/>
                <a:gd name="connsiteX4-387" fmla="*/ 1516856 w 1624617"/>
                <a:gd name="connsiteY4-388" fmla="*/ 1557338 h 1893094"/>
                <a:gd name="connsiteX5-389" fmla="*/ 1600200 w 1624617"/>
                <a:gd name="connsiteY5-390" fmla="*/ 1724025 h 1893094"/>
                <a:gd name="connsiteX6-391" fmla="*/ 1428750 w 1624617"/>
                <a:gd name="connsiteY6-392" fmla="*/ 1674019 h 1893094"/>
                <a:gd name="connsiteX7-393" fmla="*/ 1304925 w 1624617"/>
                <a:gd name="connsiteY7-394" fmla="*/ 1633537 h 1893094"/>
                <a:gd name="connsiteX8-395" fmla="*/ 1126331 w 1624617"/>
                <a:gd name="connsiteY8-396" fmla="*/ 1893094 h 1893094"/>
                <a:gd name="connsiteX9-397" fmla="*/ 909638 w 1624617"/>
                <a:gd name="connsiteY9-398" fmla="*/ 1893094 h 1893094"/>
                <a:gd name="connsiteX10-399" fmla="*/ 869156 w 1624617"/>
                <a:gd name="connsiteY10-400" fmla="*/ 1826419 h 1893094"/>
                <a:gd name="connsiteX11-401" fmla="*/ 769144 w 1624617"/>
                <a:gd name="connsiteY11-402" fmla="*/ 1607344 h 1893094"/>
                <a:gd name="connsiteX12-403" fmla="*/ 671513 w 1624617"/>
                <a:gd name="connsiteY12-404" fmla="*/ 1797844 h 1893094"/>
                <a:gd name="connsiteX13-405" fmla="*/ 661988 w 1624617"/>
                <a:gd name="connsiteY13-406" fmla="*/ 1885950 h 1893094"/>
                <a:gd name="connsiteX14-407" fmla="*/ 433388 w 1624617"/>
                <a:gd name="connsiteY14-408" fmla="*/ 1885950 h 1893094"/>
                <a:gd name="connsiteX15-409" fmla="*/ 261938 w 1624617"/>
                <a:gd name="connsiteY15-410" fmla="*/ 1664494 h 1893094"/>
                <a:gd name="connsiteX16-411" fmla="*/ 326231 w 1624617"/>
                <a:gd name="connsiteY16-412" fmla="*/ 1581150 h 1893094"/>
                <a:gd name="connsiteX17-413" fmla="*/ 414338 w 1624617"/>
                <a:gd name="connsiteY17-414" fmla="*/ 1366837 h 1893094"/>
                <a:gd name="connsiteX18-415" fmla="*/ 188119 w 1624617"/>
                <a:gd name="connsiteY18-416" fmla="*/ 1404937 h 1893094"/>
                <a:gd name="connsiteX19-417" fmla="*/ 116681 w 1624617"/>
                <a:gd name="connsiteY19-418" fmla="*/ 1447800 h 1893094"/>
                <a:gd name="connsiteX20-419" fmla="*/ 0 w 1624617"/>
                <a:gd name="connsiteY20-420" fmla="*/ 1300162 h 1893094"/>
                <a:gd name="connsiteX0-421" fmla="*/ 0 w 1624617"/>
                <a:gd name="connsiteY0-422" fmla="*/ 1300162 h 1893094"/>
                <a:gd name="connsiteX1-423" fmla="*/ 776288 w 1624617"/>
                <a:gd name="connsiteY1-424" fmla="*/ 0 h 1893094"/>
                <a:gd name="connsiteX2-425" fmla="*/ 1562100 w 1624617"/>
                <a:gd name="connsiteY2-426" fmla="*/ 1304925 h 1893094"/>
                <a:gd name="connsiteX3-427" fmla="*/ 1445419 w 1624617"/>
                <a:gd name="connsiteY3-428" fmla="*/ 1466850 h 1893094"/>
                <a:gd name="connsiteX4-429" fmla="*/ 1516856 w 1624617"/>
                <a:gd name="connsiteY4-430" fmla="*/ 1557338 h 1893094"/>
                <a:gd name="connsiteX5-431" fmla="*/ 1600200 w 1624617"/>
                <a:gd name="connsiteY5-432" fmla="*/ 1724025 h 1893094"/>
                <a:gd name="connsiteX6-433" fmla="*/ 1428750 w 1624617"/>
                <a:gd name="connsiteY6-434" fmla="*/ 1674019 h 1893094"/>
                <a:gd name="connsiteX7-435" fmla="*/ 1304925 w 1624617"/>
                <a:gd name="connsiteY7-436" fmla="*/ 1633537 h 1893094"/>
                <a:gd name="connsiteX8-437" fmla="*/ 1126331 w 1624617"/>
                <a:gd name="connsiteY8-438" fmla="*/ 1893094 h 1893094"/>
                <a:gd name="connsiteX9-439" fmla="*/ 909638 w 1624617"/>
                <a:gd name="connsiteY9-440" fmla="*/ 1893094 h 1893094"/>
                <a:gd name="connsiteX10-441" fmla="*/ 869156 w 1624617"/>
                <a:gd name="connsiteY10-442" fmla="*/ 1826419 h 1893094"/>
                <a:gd name="connsiteX11-443" fmla="*/ 769144 w 1624617"/>
                <a:gd name="connsiteY11-444" fmla="*/ 1607344 h 1893094"/>
                <a:gd name="connsiteX12-445" fmla="*/ 671513 w 1624617"/>
                <a:gd name="connsiteY12-446" fmla="*/ 1797844 h 1893094"/>
                <a:gd name="connsiteX13-447" fmla="*/ 661988 w 1624617"/>
                <a:gd name="connsiteY13-448" fmla="*/ 1885950 h 1893094"/>
                <a:gd name="connsiteX14-449" fmla="*/ 433388 w 1624617"/>
                <a:gd name="connsiteY14-450" fmla="*/ 1885950 h 1893094"/>
                <a:gd name="connsiteX15-451" fmla="*/ 261938 w 1624617"/>
                <a:gd name="connsiteY15-452" fmla="*/ 1664494 h 1893094"/>
                <a:gd name="connsiteX16-453" fmla="*/ 326231 w 1624617"/>
                <a:gd name="connsiteY16-454" fmla="*/ 1581150 h 1893094"/>
                <a:gd name="connsiteX17-455" fmla="*/ 414338 w 1624617"/>
                <a:gd name="connsiteY17-456" fmla="*/ 1366837 h 1893094"/>
                <a:gd name="connsiteX18-457" fmla="*/ 188119 w 1624617"/>
                <a:gd name="connsiteY18-458" fmla="*/ 1404937 h 1893094"/>
                <a:gd name="connsiteX19-459" fmla="*/ 116681 w 1624617"/>
                <a:gd name="connsiteY19-460" fmla="*/ 1447800 h 1893094"/>
                <a:gd name="connsiteX20-461" fmla="*/ 0 w 1624617"/>
                <a:gd name="connsiteY20-462" fmla="*/ 1300162 h 1893094"/>
                <a:gd name="connsiteX0-463" fmla="*/ 0 w 1624617"/>
                <a:gd name="connsiteY0-464" fmla="*/ 1300162 h 1893094"/>
                <a:gd name="connsiteX1-465" fmla="*/ 776288 w 1624617"/>
                <a:gd name="connsiteY1-466" fmla="*/ 0 h 1893094"/>
                <a:gd name="connsiteX2-467" fmla="*/ 1562100 w 1624617"/>
                <a:gd name="connsiteY2-468" fmla="*/ 1304925 h 1893094"/>
                <a:gd name="connsiteX3-469" fmla="*/ 1445419 w 1624617"/>
                <a:gd name="connsiteY3-470" fmla="*/ 1466850 h 1893094"/>
                <a:gd name="connsiteX4-471" fmla="*/ 1516856 w 1624617"/>
                <a:gd name="connsiteY4-472" fmla="*/ 1557338 h 1893094"/>
                <a:gd name="connsiteX5-473" fmla="*/ 1600200 w 1624617"/>
                <a:gd name="connsiteY5-474" fmla="*/ 1724025 h 1893094"/>
                <a:gd name="connsiteX6-475" fmla="*/ 1428750 w 1624617"/>
                <a:gd name="connsiteY6-476" fmla="*/ 1674019 h 1893094"/>
                <a:gd name="connsiteX7-477" fmla="*/ 1304925 w 1624617"/>
                <a:gd name="connsiteY7-478" fmla="*/ 1633537 h 1893094"/>
                <a:gd name="connsiteX8-479" fmla="*/ 1126331 w 1624617"/>
                <a:gd name="connsiteY8-480" fmla="*/ 1893094 h 1893094"/>
                <a:gd name="connsiteX9-481" fmla="*/ 909638 w 1624617"/>
                <a:gd name="connsiteY9-482" fmla="*/ 1893094 h 1893094"/>
                <a:gd name="connsiteX10-483" fmla="*/ 869156 w 1624617"/>
                <a:gd name="connsiteY10-484" fmla="*/ 1826419 h 1893094"/>
                <a:gd name="connsiteX11-485" fmla="*/ 769144 w 1624617"/>
                <a:gd name="connsiteY11-486" fmla="*/ 1607344 h 1893094"/>
                <a:gd name="connsiteX12-487" fmla="*/ 671513 w 1624617"/>
                <a:gd name="connsiteY12-488" fmla="*/ 1797844 h 1893094"/>
                <a:gd name="connsiteX13-489" fmla="*/ 661988 w 1624617"/>
                <a:gd name="connsiteY13-490" fmla="*/ 1885950 h 1893094"/>
                <a:gd name="connsiteX14-491" fmla="*/ 433388 w 1624617"/>
                <a:gd name="connsiteY14-492" fmla="*/ 1885950 h 1893094"/>
                <a:gd name="connsiteX15-493" fmla="*/ 261938 w 1624617"/>
                <a:gd name="connsiteY15-494" fmla="*/ 1664494 h 1893094"/>
                <a:gd name="connsiteX16-495" fmla="*/ 326231 w 1624617"/>
                <a:gd name="connsiteY16-496" fmla="*/ 1581150 h 1893094"/>
                <a:gd name="connsiteX17-497" fmla="*/ 414338 w 1624617"/>
                <a:gd name="connsiteY17-498" fmla="*/ 1366837 h 1893094"/>
                <a:gd name="connsiteX18-499" fmla="*/ 188119 w 1624617"/>
                <a:gd name="connsiteY18-500" fmla="*/ 1404937 h 1893094"/>
                <a:gd name="connsiteX19-501" fmla="*/ 116681 w 1624617"/>
                <a:gd name="connsiteY19-502" fmla="*/ 1447800 h 1893094"/>
                <a:gd name="connsiteX20-503" fmla="*/ 0 w 1624617"/>
                <a:gd name="connsiteY20-504" fmla="*/ 1300162 h 1893094"/>
                <a:gd name="connsiteX0-505" fmla="*/ 0 w 1624617"/>
                <a:gd name="connsiteY0-506" fmla="*/ 1300162 h 1893094"/>
                <a:gd name="connsiteX1-507" fmla="*/ 776288 w 1624617"/>
                <a:gd name="connsiteY1-508" fmla="*/ 0 h 1893094"/>
                <a:gd name="connsiteX2-509" fmla="*/ 1562100 w 1624617"/>
                <a:gd name="connsiteY2-510" fmla="*/ 1304925 h 1893094"/>
                <a:gd name="connsiteX3-511" fmla="*/ 1445419 w 1624617"/>
                <a:gd name="connsiteY3-512" fmla="*/ 1466850 h 1893094"/>
                <a:gd name="connsiteX4-513" fmla="*/ 1516856 w 1624617"/>
                <a:gd name="connsiteY4-514" fmla="*/ 1557338 h 1893094"/>
                <a:gd name="connsiteX5-515" fmla="*/ 1600200 w 1624617"/>
                <a:gd name="connsiteY5-516" fmla="*/ 1724025 h 1893094"/>
                <a:gd name="connsiteX6-517" fmla="*/ 1428750 w 1624617"/>
                <a:gd name="connsiteY6-518" fmla="*/ 1674019 h 1893094"/>
                <a:gd name="connsiteX7-519" fmla="*/ 1312069 w 1624617"/>
                <a:gd name="connsiteY7-520" fmla="*/ 1640681 h 1893094"/>
                <a:gd name="connsiteX8-521" fmla="*/ 1126331 w 1624617"/>
                <a:gd name="connsiteY8-522" fmla="*/ 1893094 h 1893094"/>
                <a:gd name="connsiteX9-523" fmla="*/ 909638 w 1624617"/>
                <a:gd name="connsiteY9-524" fmla="*/ 1893094 h 1893094"/>
                <a:gd name="connsiteX10-525" fmla="*/ 869156 w 1624617"/>
                <a:gd name="connsiteY10-526" fmla="*/ 1826419 h 1893094"/>
                <a:gd name="connsiteX11-527" fmla="*/ 769144 w 1624617"/>
                <a:gd name="connsiteY11-528" fmla="*/ 1607344 h 1893094"/>
                <a:gd name="connsiteX12-529" fmla="*/ 671513 w 1624617"/>
                <a:gd name="connsiteY12-530" fmla="*/ 1797844 h 1893094"/>
                <a:gd name="connsiteX13-531" fmla="*/ 661988 w 1624617"/>
                <a:gd name="connsiteY13-532" fmla="*/ 1885950 h 1893094"/>
                <a:gd name="connsiteX14-533" fmla="*/ 433388 w 1624617"/>
                <a:gd name="connsiteY14-534" fmla="*/ 1885950 h 1893094"/>
                <a:gd name="connsiteX15-535" fmla="*/ 261938 w 1624617"/>
                <a:gd name="connsiteY15-536" fmla="*/ 1664494 h 1893094"/>
                <a:gd name="connsiteX16-537" fmla="*/ 326231 w 1624617"/>
                <a:gd name="connsiteY16-538" fmla="*/ 1581150 h 1893094"/>
                <a:gd name="connsiteX17-539" fmla="*/ 414338 w 1624617"/>
                <a:gd name="connsiteY17-540" fmla="*/ 1366837 h 1893094"/>
                <a:gd name="connsiteX18-541" fmla="*/ 188119 w 1624617"/>
                <a:gd name="connsiteY18-542" fmla="*/ 1404937 h 1893094"/>
                <a:gd name="connsiteX19-543" fmla="*/ 116681 w 1624617"/>
                <a:gd name="connsiteY19-544" fmla="*/ 1447800 h 1893094"/>
                <a:gd name="connsiteX20-545" fmla="*/ 0 w 1624617"/>
                <a:gd name="connsiteY20-546" fmla="*/ 1300162 h 1893094"/>
                <a:gd name="connsiteX0-547" fmla="*/ 0 w 1624617"/>
                <a:gd name="connsiteY0-548" fmla="*/ 1300162 h 1893094"/>
                <a:gd name="connsiteX1-549" fmla="*/ 776288 w 1624617"/>
                <a:gd name="connsiteY1-550" fmla="*/ 0 h 1893094"/>
                <a:gd name="connsiteX2-551" fmla="*/ 1562100 w 1624617"/>
                <a:gd name="connsiteY2-552" fmla="*/ 1304925 h 1893094"/>
                <a:gd name="connsiteX3-553" fmla="*/ 1445419 w 1624617"/>
                <a:gd name="connsiteY3-554" fmla="*/ 1466850 h 1893094"/>
                <a:gd name="connsiteX4-555" fmla="*/ 1516856 w 1624617"/>
                <a:gd name="connsiteY4-556" fmla="*/ 1557338 h 1893094"/>
                <a:gd name="connsiteX5-557" fmla="*/ 1600200 w 1624617"/>
                <a:gd name="connsiteY5-558" fmla="*/ 1724025 h 1893094"/>
                <a:gd name="connsiteX6-559" fmla="*/ 1428750 w 1624617"/>
                <a:gd name="connsiteY6-560" fmla="*/ 1674019 h 1893094"/>
                <a:gd name="connsiteX7-561" fmla="*/ 1312069 w 1624617"/>
                <a:gd name="connsiteY7-562" fmla="*/ 1640681 h 1893094"/>
                <a:gd name="connsiteX8-563" fmla="*/ 1126331 w 1624617"/>
                <a:gd name="connsiteY8-564" fmla="*/ 1893094 h 1893094"/>
                <a:gd name="connsiteX9-565" fmla="*/ 909638 w 1624617"/>
                <a:gd name="connsiteY9-566" fmla="*/ 1893094 h 1893094"/>
                <a:gd name="connsiteX10-567" fmla="*/ 869156 w 1624617"/>
                <a:gd name="connsiteY10-568" fmla="*/ 1826419 h 1893094"/>
                <a:gd name="connsiteX11-569" fmla="*/ 769144 w 1624617"/>
                <a:gd name="connsiteY11-570" fmla="*/ 1607344 h 1893094"/>
                <a:gd name="connsiteX12-571" fmla="*/ 671513 w 1624617"/>
                <a:gd name="connsiteY12-572" fmla="*/ 1797844 h 1893094"/>
                <a:gd name="connsiteX13-573" fmla="*/ 661988 w 1624617"/>
                <a:gd name="connsiteY13-574" fmla="*/ 1885950 h 1893094"/>
                <a:gd name="connsiteX14-575" fmla="*/ 433388 w 1624617"/>
                <a:gd name="connsiteY14-576" fmla="*/ 1885950 h 1893094"/>
                <a:gd name="connsiteX15-577" fmla="*/ 261938 w 1624617"/>
                <a:gd name="connsiteY15-578" fmla="*/ 1664494 h 1893094"/>
                <a:gd name="connsiteX16-579" fmla="*/ 326231 w 1624617"/>
                <a:gd name="connsiteY16-580" fmla="*/ 1581150 h 1893094"/>
                <a:gd name="connsiteX17-581" fmla="*/ 414338 w 1624617"/>
                <a:gd name="connsiteY17-582" fmla="*/ 1366837 h 1893094"/>
                <a:gd name="connsiteX18-583" fmla="*/ 188119 w 1624617"/>
                <a:gd name="connsiteY18-584" fmla="*/ 1404937 h 1893094"/>
                <a:gd name="connsiteX19-585" fmla="*/ 116681 w 1624617"/>
                <a:gd name="connsiteY19-586" fmla="*/ 1447800 h 1893094"/>
                <a:gd name="connsiteX20-587" fmla="*/ 0 w 1624617"/>
                <a:gd name="connsiteY20-588" fmla="*/ 1300162 h 1893094"/>
                <a:gd name="connsiteX0-589" fmla="*/ 0 w 1624617"/>
                <a:gd name="connsiteY0-590" fmla="*/ 1300162 h 1893094"/>
                <a:gd name="connsiteX1-591" fmla="*/ 776288 w 1624617"/>
                <a:gd name="connsiteY1-592" fmla="*/ 0 h 1893094"/>
                <a:gd name="connsiteX2-593" fmla="*/ 1562100 w 1624617"/>
                <a:gd name="connsiteY2-594" fmla="*/ 1304925 h 1893094"/>
                <a:gd name="connsiteX3-595" fmla="*/ 1445419 w 1624617"/>
                <a:gd name="connsiteY3-596" fmla="*/ 1466850 h 1893094"/>
                <a:gd name="connsiteX4-597" fmla="*/ 1516856 w 1624617"/>
                <a:gd name="connsiteY4-598" fmla="*/ 1557338 h 1893094"/>
                <a:gd name="connsiteX5-599" fmla="*/ 1600200 w 1624617"/>
                <a:gd name="connsiteY5-600" fmla="*/ 1724025 h 1893094"/>
                <a:gd name="connsiteX6-601" fmla="*/ 1426369 w 1624617"/>
                <a:gd name="connsiteY6-602" fmla="*/ 1678781 h 1893094"/>
                <a:gd name="connsiteX7-603" fmla="*/ 1312069 w 1624617"/>
                <a:gd name="connsiteY7-604" fmla="*/ 1640681 h 1893094"/>
                <a:gd name="connsiteX8-605" fmla="*/ 1126331 w 1624617"/>
                <a:gd name="connsiteY8-606" fmla="*/ 1893094 h 1893094"/>
                <a:gd name="connsiteX9-607" fmla="*/ 909638 w 1624617"/>
                <a:gd name="connsiteY9-608" fmla="*/ 1893094 h 1893094"/>
                <a:gd name="connsiteX10-609" fmla="*/ 869156 w 1624617"/>
                <a:gd name="connsiteY10-610" fmla="*/ 1826419 h 1893094"/>
                <a:gd name="connsiteX11-611" fmla="*/ 769144 w 1624617"/>
                <a:gd name="connsiteY11-612" fmla="*/ 1607344 h 1893094"/>
                <a:gd name="connsiteX12-613" fmla="*/ 671513 w 1624617"/>
                <a:gd name="connsiteY12-614" fmla="*/ 1797844 h 1893094"/>
                <a:gd name="connsiteX13-615" fmla="*/ 661988 w 1624617"/>
                <a:gd name="connsiteY13-616" fmla="*/ 1885950 h 1893094"/>
                <a:gd name="connsiteX14-617" fmla="*/ 433388 w 1624617"/>
                <a:gd name="connsiteY14-618" fmla="*/ 1885950 h 1893094"/>
                <a:gd name="connsiteX15-619" fmla="*/ 261938 w 1624617"/>
                <a:gd name="connsiteY15-620" fmla="*/ 1664494 h 1893094"/>
                <a:gd name="connsiteX16-621" fmla="*/ 326231 w 1624617"/>
                <a:gd name="connsiteY16-622" fmla="*/ 1581150 h 1893094"/>
                <a:gd name="connsiteX17-623" fmla="*/ 414338 w 1624617"/>
                <a:gd name="connsiteY17-624" fmla="*/ 1366837 h 1893094"/>
                <a:gd name="connsiteX18-625" fmla="*/ 188119 w 1624617"/>
                <a:gd name="connsiteY18-626" fmla="*/ 1404937 h 1893094"/>
                <a:gd name="connsiteX19-627" fmla="*/ 116681 w 1624617"/>
                <a:gd name="connsiteY19-628" fmla="*/ 1447800 h 1893094"/>
                <a:gd name="connsiteX20-629" fmla="*/ 0 w 1624617"/>
                <a:gd name="connsiteY20-630" fmla="*/ 1300162 h 1893094"/>
                <a:gd name="connsiteX0-631" fmla="*/ 0 w 1624617"/>
                <a:gd name="connsiteY0-632" fmla="*/ 1300162 h 1893094"/>
                <a:gd name="connsiteX1-633" fmla="*/ 776288 w 1624617"/>
                <a:gd name="connsiteY1-634" fmla="*/ 0 h 1893094"/>
                <a:gd name="connsiteX2-635" fmla="*/ 1562100 w 1624617"/>
                <a:gd name="connsiteY2-636" fmla="*/ 1304925 h 1893094"/>
                <a:gd name="connsiteX3-637" fmla="*/ 1445419 w 1624617"/>
                <a:gd name="connsiteY3-638" fmla="*/ 1466850 h 1893094"/>
                <a:gd name="connsiteX4-639" fmla="*/ 1516856 w 1624617"/>
                <a:gd name="connsiteY4-640" fmla="*/ 1557338 h 1893094"/>
                <a:gd name="connsiteX5-641" fmla="*/ 1600200 w 1624617"/>
                <a:gd name="connsiteY5-642" fmla="*/ 1724025 h 1893094"/>
                <a:gd name="connsiteX6-643" fmla="*/ 1426369 w 1624617"/>
                <a:gd name="connsiteY6-644" fmla="*/ 1678781 h 1893094"/>
                <a:gd name="connsiteX7-645" fmla="*/ 1312069 w 1624617"/>
                <a:gd name="connsiteY7-646" fmla="*/ 1640681 h 1893094"/>
                <a:gd name="connsiteX8-647" fmla="*/ 1126331 w 1624617"/>
                <a:gd name="connsiteY8-648" fmla="*/ 1893094 h 1893094"/>
                <a:gd name="connsiteX9-649" fmla="*/ 909638 w 1624617"/>
                <a:gd name="connsiteY9-650" fmla="*/ 1893094 h 1893094"/>
                <a:gd name="connsiteX10-651" fmla="*/ 869156 w 1624617"/>
                <a:gd name="connsiteY10-652" fmla="*/ 1826419 h 1893094"/>
                <a:gd name="connsiteX11-653" fmla="*/ 769144 w 1624617"/>
                <a:gd name="connsiteY11-654" fmla="*/ 1607344 h 1893094"/>
                <a:gd name="connsiteX12-655" fmla="*/ 671513 w 1624617"/>
                <a:gd name="connsiteY12-656" fmla="*/ 1797844 h 1893094"/>
                <a:gd name="connsiteX13-657" fmla="*/ 661988 w 1624617"/>
                <a:gd name="connsiteY13-658" fmla="*/ 1885950 h 1893094"/>
                <a:gd name="connsiteX14-659" fmla="*/ 433388 w 1624617"/>
                <a:gd name="connsiteY14-660" fmla="*/ 1885950 h 1893094"/>
                <a:gd name="connsiteX15-661" fmla="*/ 261938 w 1624617"/>
                <a:gd name="connsiteY15-662" fmla="*/ 1664494 h 1893094"/>
                <a:gd name="connsiteX16-663" fmla="*/ 326231 w 1624617"/>
                <a:gd name="connsiteY16-664" fmla="*/ 1581150 h 1893094"/>
                <a:gd name="connsiteX17-665" fmla="*/ 414338 w 1624617"/>
                <a:gd name="connsiteY17-666" fmla="*/ 1366837 h 1893094"/>
                <a:gd name="connsiteX18-667" fmla="*/ 188119 w 1624617"/>
                <a:gd name="connsiteY18-668" fmla="*/ 1404937 h 1893094"/>
                <a:gd name="connsiteX19-669" fmla="*/ 116681 w 1624617"/>
                <a:gd name="connsiteY19-670" fmla="*/ 1447800 h 1893094"/>
                <a:gd name="connsiteX20-671" fmla="*/ 0 w 1624617"/>
                <a:gd name="connsiteY20-672" fmla="*/ 1300162 h 1893094"/>
                <a:gd name="connsiteX0-673" fmla="*/ 0 w 1624617"/>
                <a:gd name="connsiteY0-674" fmla="*/ 1300162 h 1893094"/>
                <a:gd name="connsiteX1-675" fmla="*/ 776288 w 1624617"/>
                <a:gd name="connsiteY1-676" fmla="*/ 0 h 1893094"/>
                <a:gd name="connsiteX2-677" fmla="*/ 1562100 w 1624617"/>
                <a:gd name="connsiteY2-678" fmla="*/ 1304925 h 1893094"/>
                <a:gd name="connsiteX3-679" fmla="*/ 1445419 w 1624617"/>
                <a:gd name="connsiteY3-680" fmla="*/ 1466850 h 1893094"/>
                <a:gd name="connsiteX4-681" fmla="*/ 1516856 w 1624617"/>
                <a:gd name="connsiteY4-682" fmla="*/ 1557338 h 1893094"/>
                <a:gd name="connsiteX5-683" fmla="*/ 1600200 w 1624617"/>
                <a:gd name="connsiteY5-684" fmla="*/ 1724025 h 1893094"/>
                <a:gd name="connsiteX6-685" fmla="*/ 1426369 w 1624617"/>
                <a:gd name="connsiteY6-686" fmla="*/ 1678781 h 1893094"/>
                <a:gd name="connsiteX7-687" fmla="*/ 1312069 w 1624617"/>
                <a:gd name="connsiteY7-688" fmla="*/ 1640681 h 1893094"/>
                <a:gd name="connsiteX8-689" fmla="*/ 1126331 w 1624617"/>
                <a:gd name="connsiteY8-690" fmla="*/ 1893094 h 1893094"/>
                <a:gd name="connsiteX9-691" fmla="*/ 909638 w 1624617"/>
                <a:gd name="connsiteY9-692" fmla="*/ 1893094 h 1893094"/>
                <a:gd name="connsiteX10-693" fmla="*/ 869156 w 1624617"/>
                <a:gd name="connsiteY10-694" fmla="*/ 1826419 h 1893094"/>
                <a:gd name="connsiteX11-695" fmla="*/ 769144 w 1624617"/>
                <a:gd name="connsiteY11-696" fmla="*/ 1607344 h 1893094"/>
                <a:gd name="connsiteX12-697" fmla="*/ 671513 w 1624617"/>
                <a:gd name="connsiteY12-698" fmla="*/ 1797844 h 1893094"/>
                <a:gd name="connsiteX13-699" fmla="*/ 661988 w 1624617"/>
                <a:gd name="connsiteY13-700" fmla="*/ 1885950 h 1893094"/>
                <a:gd name="connsiteX14-701" fmla="*/ 433388 w 1624617"/>
                <a:gd name="connsiteY14-702" fmla="*/ 1885950 h 1893094"/>
                <a:gd name="connsiteX15-703" fmla="*/ 261938 w 1624617"/>
                <a:gd name="connsiteY15-704" fmla="*/ 1664494 h 1893094"/>
                <a:gd name="connsiteX16-705" fmla="*/ 326231 w 1624617"/>
                <a:gd name="connsiteY16-706" fmla="*/ 1581150 h 1893094"/>
                <a:gd name="connsiteX17-707" fmla="*/ 414338 w 1624617"/>
                <a:gd name="connsiteY17-708" fmla="*/ 1366837 h 1893094"/>
                <a:gd name="connsiteX18-709" fmla="*/ 188119 w 1624617"/>
                <a:gd name="connsiteY18-710" fmla="*/ 1404937 h 1893094"/>
                <a:gd name="connsiteX19-711" fmla="*/ 116681 w 1624617"/>
                <a:gd name="connsiteY19-712" fmla="*/ 1447800 h 1893094"/>
                <a:gd name="connsiteX20-713" fmla="*/ 0 w 1624617"/>
                <a:gd name="connsiteY20-714" fmla="*/ 1300162 h 1893094"/>
                <a:gd name="connsiteX0-715" fmla="*/ 0 w 1630230"/>
                <a:gd name="connsiteY0-716" fmla="*/ 1300162 h 1893094"/>
                <a:gd name="connsiteX1-717" fmla="*/ 776288 w 1630230"/>
                <a:gd name="connsiteY1-718" fmla="*/ 0 h 1893094"/>
                <a:gd name="connsiteX2-719" fmla="*/ 1562100 w 1630230"/>
                <a:gd name="connsiteY2-720" fmla="*/ 1304925 h 1893094"/>
                <a:gd name="connsiteX3-721" fmla="*/ 1445419 w 1630230"/>
                <a:gd name="connsiteY3-722" fmla="*/ 1466850 h 1893094"/>
                <a:gd name="connsiteX4-723" fmla="*/ 1516856 w 1630230"/>
                <a:gd name="connsiteY4-724" fmla="*/ 1557338 h 1893094"/>
                <a:gd name="connsiteX5-725" fmla="*/ 1607344 w 1630230"/>
                <a:gd name="connsiteY5-726" fmla="*/ 1726406 h 1893094"/>
                <a:gd name="connsiteX6-727" fmla="*/ 1426369 w 1630230"/>
                <a:gd name="connsiteY6-728" fmla="*/ 1678781 h 1893094"/>
                <a:gd name="connsiteX7-729" fmla="*/ 1312069 w 1630230"/>
                <a:gd name="connsiteY7-730" fmla="*/ 1640681 h 1893094"/>
                <a:gd name="connsiteX8-731" fmla="*/ 1126331 w 1630230"/>
                <a:gd name="connsiteY8-732" fmla="*/ 1893094 h 1893094"/>
                <a:gd name="connsiteX9-733" fmla="*/ 909638 w 1630230"/>
                <a:gd name="connsiteY9-734" fmla="*/ 1893094 h 1893094"/>
                <a:gd name="connsiteX10-735" fmla="*/ 869156 w 1630230"/>
                <a:gd name="connsiteY10-736" fmla="*/ 1826419 h 1893094"/>
                <a:gd name="connsiteX11-737" fmla="*/ 769144 w 1630230"/>
                <a:gd name="connsiteY11-738" fmla="*/ 1607344 h 1893094"/>
                <a:gd name="connsiteX12-739" fmla="*/ 671513 w 1630230"/>
                <a:gd name="connsiteY12-740" fmla="*/ 1797844 h 1893094"/>
                <a:gd name="connsiteX13-741" fmla="*/ 661988 w 1630230"/>
                <a:gd name="connsiteY13-742" fmla="*/ 1885950 h 1893094"/>
                <a:gd name="connsiteX14-743" fmla="*/ 433388 w 1630230"/>
                <a:gd name="connsiteY14-744" fmla="*/ 1885950 h 1893094"/>
                <a:gd name="connsiteX15-745" fmla="*/ 261938 w 1630230"/>
                <a:gd name="connsiteY15-746" fmla="*/ 1664494 h 1893094"/>
                <a:gd name="connsiteX16-747" fmla="*/ 326231 w 1630230"/>
                <a:gd name="connsiteY16-748" fmla="*/ 1581150 h 1893094"/>
                <a:gd name="connsiteX17-749" fmla="*/ 414338 w 1630230"/>
                <a:gd name="connsiteY17-750" fmla="*/ 1366837 h 1893094"/>
                <a:gd name="connsiteX18-751" fmla="*/ 188119 w 1630230"/>
                <a:gd name="connsiteY18-752" fmla="*/ 1404937 h 1893094"/>
                <a:gd name="connsiteX19-753" fmla="*/ 116681 w 1630230"/>
                <a:gd name="connsiteY19-754" fmla="*/ 1447800 h 1893094"/>
                <a:gd name="connsiteX20-755" fmla="*/ 0 w 1630230"/>
                <a:gd name="connsiteY20-756" fmla="*/ 1300162 h 1893094"/>
                <a:gd name="connsiteX0-757" fmla="*/ 0 w 1629187"/>
                <a:gd name="connsiteY0-758" fmla="*/ 1300162 h 1893094"/>
                <a:gd name="connsiteX1-759" fmla="*/ 776288 w 1629187"/>
                <a:gd name="connsiteY1-760" fmla="*/ 0 h 1893094"/>
                <a:gd name="connsiteX2-761" fmla="*/ 1562100 w 1629187"/>
                <a:gd name="connsiteY2-762" fmla="*/ 1304925 h 1893094"/>
                <a:gd name="connsiteX3-763" fmla="*/ 1445419 w 1629187"/>
                <a:gd name="connsiteY3-764" fmla="*/ 1466850 h 1893094"/>
                <a:gd name="connsiteX4-765" fmla="*/ 1516856 w 1629187"/>
                <a:gd name="connsiteY4-766" fmla="*/ 1557338 h 1893094"/>
                <a:gd name="connsiteX5-767" fmla="*/ 1607344 w 1629187"/>
                <a:gd name="connsiteY5-768" fmla="*/ 1726406 h 1893094"/>
                <a:gd name="connsiteX6-769" fmla="*/ 1426369 w 1629187"/>
                <a:gd name="connsiteY6-770" fmla="*/ 1678781 h 1893094"/>
                <a:gd name="connsiteX7-771" fmla="*/ 1312069 w 1629187"/>
                <a:gd name="connsiteY7-772" fmla="*/ 1640681 h 1893094"/>
                <a:gd name="connsiteX8-773" fmla="*/ 1126331 w 1629187"/>
                <a:gd name="connsiteY8-774" fmla="*/ 1893094 h 1893094"/>
                <a:gd name="connsiteX9-775" fmla="*/ 909638 w 1629187"/>
                <a:gd name="connsiteY9-776" fmla="*/ 1893094 h 1893094"/>
                <a:gd name="connsiteX10-777" fmla="*/ 869156 w 1629187"/>
                <a:gd name="connsiteY10-778" fmla="*/ 1826419 h 1893094"/>
                <a:gd name="connsiteX11-779" fmla="*/ 769144 w 1629187"/>
                <a:gd name="connsiteY11-780" fmla="*/ 1607344 h 1893094"/>
                <a:gd name="connsiteX12-781" fmla="*/ 671513 w 1629187"/>
                <a:gd name="connsiteY12-782" fmla="*/ 1797844 h 1893094"/>
                <a:gd name="connsiteX13-783" fmla="*/ 661988 w 1629187"/>
                <a:gd name="connsiteY13-784" fmla="*/ 1885950 h 1893094"/>
                <a:gd name="connsiteX14-785" fmla="*/ 433388 w 1629187"/>
                <a:gd name="connsiteY14-786" fmla="*/ 1885950 h 1893094"/>
                <a:gd name="connsiteX15-787" fmla="*/ 261938 w 1629187"/>
                <a:gd name="connsiteY15-788" fmla="*/ 1664494 h 1893094"/>
                <a:gd name="connsiteX16-789" fmla="*/ 326231 w 1629187"/>
                <a:gd name="connsiteY16-790" fmla="*/ 1581150 h 1893094"/>
                <a:gd name="connsiteX17-791" fmla="*/ 414338 w 1629187"/>
                <a:gd name="connsiteY17-792" fmla="*/ 1366837 h 1893094"/>
                <a:gd name="connsiteX18-793" fmla="*/ 188119 w 1629187"/>
                <a:gd name="connsiteY18-794" fmla="*/ 1404937 h 1893094"/>
                <a:gd name="connsiteX19-795" fmla="*/ 116681 w 1629187"/>
                <a:gd name="connsiteY19-796" fmla="*/ 1447800 h 1893094"/>
                <a:gd name="connsiteX20-797" fmla="*/ 0 w 1629187"/>
                <a:gd name="connsiteY20-798" fmla="*/ 1300162 h 1893094"/>
                <a:gd name="connsiteX0-799" fmla="*/ 0 w 1629187"/>
                <a:gd name="connsiteY0-800" fmla="*/ 1300162 h 1893094"/>
                <a:gd name="connsiteX1-801" fmla="*/ 776288 w 1629187"/>
                <a:gd name="connsiteY1-802" fmla="*/ 0 h 1893094"/>
                <a:gd name="connsiteX2-803" fmla="*/ 1562100 w 1629187"/>
                <a:gd name="connsiteY2-804" fmla="*/ 1304925 h 1893094"/>
                <a:gd name="connsiteX3-805" fmla="*/ 1445419 w 1629187"/>
                <a:gd name="connsiteY3-806" fmla="*/ 1466850 h 1893094"/>
                <a:gd name="connsiteX4-807" fmla="*/ 1516856 w 1629187"/>
                <a:gd name="connsiteY4-808" fmla="*/ 1557338 h 1893094"/>
                <a:gd name="connsiteX5-809" fmla="*/ 1607344 w 1629187"/>
                <a:gd name="connsiteY5-810" fmla="*/ 1726406 h 1893094"/>
                <a:gd name="connsiteX6-811" fmla="*/ 1426369 w 1629187"/>
                <a:gd name="connsiteY6-812" fmla="*/ 1678781 h 1893094"/>
                <a:gd name="connsiteX7-813" fmla="*/ 1312069 w 1629187"/>
                <a:gd name="connsiteY7-814" fmla="*/ 1640681 h 1893094"/>
                <a:gd name="connsiteX8-815" fmla="*/ 1126331 w 1629187"/>
                <a:gd name="connsiteY8-816" fmla="*/ 1893094 h 1893094"/>
                <a:gd name="connsiteX9-817" fmla="*/ 909638 w 1629187"/>
                <a:gd name="connsiteY9-818" fmla="*/ 1893094 h 1893094"/>
                <a:gd name="connsiteX10-819" fmla="*/ 869156 w 1629187"/>
                <a:gd name="connsiteY10-820" fmla="*/ 1826419 h 1893094"/>
                <a:gd name="connsiteX11-821" fmla="*/ 769144 w 1629187"/>
                <a:gd name="connsiteY11-822" fmla="*/ 1607344 h 1893094"/>
                <a:gd name="connsiteX12-823" fmla="*/ 671513 w 1629187"/>
                <a:gd name="connsiteY12-824" fmla="*/ 1797844 h 1893094"/>
                <a:gd name="connsiteX13-825" fmla="*/ 661988 w 1629187"/>
                <a:gd name="connsiteY13-826" fmla="*/ 1885950 h 1893094"/>
                <a:gd name="connsiteX14-827" fmla="*/ 433388 w 1629187"/>
                <a:gd name="connsiteY14-828" fmla="*/ 1885950 h 1893094"/>
                <a:gd name="connsiteX15-829" fmla="*/ 261938 w 1629187"/>
                <a:gd name="connsiteY15-830" fmla="*/ 1664494 h 1893094"/>
                <a:gd name="connsiteX16-831" fmla="*/ 326231 w 1629187"/>
                <a:gd name="connsiteY16-832" fmla="*/ 1581150 h 1893094"/>
                <a:gd name="connsiteX17-833" fmla="*/ 414338 w 1629187"/>
                <a:gd name="connsiteY17-834" fmla="*/ 1366837 h 1893094"/>
                <a:gd name="connsiteX18-835" fmla="*/ 188119 w 1629187"/>
                <a:gd name="connsiteY18-836" fmla="*/ 1404937 h 1893094"/>
                <a:gd name="connsiteX19-837" fmla="*/ 116681 w 1629187"/>
                <a:gd name="connsiteY19-838" fmla="*/ 1447800 h 1893094"/>
                <a:gd name="connsiteX20-839" fmla="*/ 0 w 1629187"/>
                <a:gd name="connsiteY20-840" fmla="*/ 1300162 h 1893094"/>
                <a:gd name="connsiteX0-841" fmla="*/ 0 w 1629187"/>
                <a:gd name="connsiteY0-842" fmla="*/ 1300162 h 1893094"/>
                <a:gd name="connsiteX1-843" fmla="*/ 776288 w 1629187"/>
                <a:gd name="connsiteY1-844" fmla="*/ 0 h 1893094"/>
                <a:gd name="connsiteX2-845" fmla="*/ 1562100 w 1629187"/>
                <a:gd name="connsiteY2-846" fmla="*/ 1304925 h 1893094"/>
                <a:gd name="connsiteX3-847" fmla="*/ 1445419 w 1629187"/>
                <a:gd name="connsiteY3-848" fmla="*/ 1466850 h 1893094"/>
                <a:gd name="connsiteX4-849" fmla="*/ 1516856 w 1629187"/>
                <a:gd name="connsiteY4-850" fmla="*/ 1557338 h 1893094"/>
                <a:gd name="connsiteX5-851" fmla="*/ 1607344 w 1629187"/>
                <a:gd name="connsiteY5-852" fmla="*/ 1726406 h 1893094"/>
                <a:gd name="connsiteX6-853" fmla="*/ 1426369 w 1629187"/>
                <a:gd name="connsiteY6-854" fmla="*/ 1678781 h 1893094"/>
                <a:gd name="connsiteX7-855" fmla="*/ 1312069 w 1629187"/>
                <a:gd name="connsiteY7-856" fmla="*/ 1640681 h 1893094"/>
                <a:gd name="connsiteX8-857" fmla="*/ 1126331 w 1629187"/>
                <a:gd name="connsiteY8-858" fmla="*/ 1893094 h 1893094"/>
                <a:gd name="connsiteX9-859" fmla="*/ 909638 w 1629187"/>
                <a:gd name="connsiteY9-860" fmla="*/ 1893094 h 1893094"/>
                <a:gd name="connsiteX10-861" fmla="*/ 869156 w 1629187"/>
                <a:gd name="connsiteY10-862" fmla="*/ 1826419 h 1893094"/>
                <a:gd name="connsiteX11-863" fmla="*/ 769144 w 1629187"/>
                <a:gd name="connsiteY11-864" fmla="*/ 1607344 h 1893094"/>
                <a:gd name="connsiteX12-865" fmla="*/ 671513 w 1629187"/>
                <a:gd name="connsiteY12-866" fmla="*/ 1797844 h 1893094"/>
                <a:gd name="connsiteX13-867" fmla="*/ 661988 w 1629187"/>
                <a:gd name="connsiteY13-868" fmla="*/ 1885950 h 1893094"/>
                <a:gd name="connsiteX14-869" fmla="*/ 433388 w 1629187"/>
                <a:gd name="connsiteY14-870" fmla="*/ 1885950 h 1893094"/>
                <a:gd name="connsiteX15-871" fmla="*/ 261938 w 1629187"/>
                <a:gd name="connsiteY15-872" fmla="*/ 1664494 h 1893094"/>
                <a:gd name="connsiteX16-873" fmla="*/ 326231 w 1629187"/>
                <a:gd name="connsiteY16-874" fmla="*/ 1581150 h 1893094"/>
                <a:gd name="connsiteX17-875" fmla="*/ 414338 w 1629187"/>
                <a:gd name="connsiteY17-876" fmla="*/ 1366837 h 1893094"/>
                <a:gd name="connsiteX18-877" fmla="*/ 188119 w 1629187"/>
                <a:gd name="connsiteY18-878" fmla="*/ 1404937 h 1893094"/>
                <a:gd name="connsiteX19-879" fmla="*/ 116681 w 1629187"/>
                <a:gd name="connsiteY19-880" fmla="*/ 1447800 h 1893094"/>
                <a:gd name="connsiteX20-881" fmla="*/ 0 w 1629187"/>
                <a:gd name="connsiteY20-882" fmla="*/ 1300162 h 1893094"/>
                <a:gd name="connsiteX0-883" fmla="*/ 0 w 1629187"/>
                <a:gd name="connsiteY0-884" fmla="*/ 1300162 h 1893094"/>
                <a:gd name="connsiteX1-885" fmla="*/ 776288 w 1629187"/>
                <a:gd name="connsiteY1-886" fmla="*/ 0 h 1893094"/>
                <a:gd name="connsiteX2-887" fmla="*/ 1562100 w 1629187"/>
                <a:gd name="connsiteY2-888" fmla="*/ 1304925 h 1893094"/>
                <a:gd name="connsiteX3-889" fmla="*/ 1445419 w 1629187"/>
                <a:gd name="connsiteY3-890" fmla="*/ 1466850 h 1893094"/>
                <a:gd name="connsiteX4-891" fmla="*/ 1516856 w 1629187"/>
                <a:gd name="connsiteY4-892" fmla="*/ 1557338 h 1893094"/>
                <a:gd name="connsiteX5-893" fmla="*/ 1607344 w 1629187"/>
                <a:gd name="connsiteY5-894" fmla="*/ 1726406 h 1893094"/>
                <a:gd name="connsiteX6-895" fmla="*/ 1426369 w 1629187"/>
                <a:gd name="connsiteY6-896" fmla="*/ 1678781 h 1893094"/>
                <a:gd name="connsiteX7-897" fmla="*/ 1312069 w 1629187"/>
                <a:gd name="connsiteY7-898" fmla="*/ 1640681 h 1893094"/>
                <a:gd name="connsiteX8-899" fmla="*/ 1126331 w 1629187"/>
                <a:gd name="connsiteY8-900" fmla="*/ 1893094 h 1893094"/>
                <a:gd name="connsiteX9-901" fmla="*/ 909638 w 1629187"/>
                <a:gd name="connsiteY9-902" fmla="*/ 1893094 h 1893094"/>
                <a:gd name="connsiteX10-903" fmla="*/ 869156 w 1629187"/>
                <a:gd name="connsiteY10-904" fmla="*/ 1826419 h 1893094"/>
                <a:gd name="connsiteX11-905" fmla="*/ 769144 w 1629187"/>
                <a:gd name="connsiteY11-906" fmla="*/ 1607344 h 1893094"/>
                <a:gd name="connsiteX12-907" fmla="*/ 671513 w 1629187"/>
                <a:gd name="connsiteY12-908" fmla="*/ 1797844 h 1893094"/>
                <a:gd name="connsiteX13-909" fmla="*/ 661988 w 1629187"/>
                <a:gd name="connsiteY13-910" fmla="*/ 1885950 h 1893094"/>
                <a:gd name="connsiteX14-911" fmla="*/ 433388 w 1629187"/>
                <a:gd name="connsiteY14-912" fmla="*/ 1885950 h 1893094"/>
                <a:gd name="connsiteX15-913" fmla="*/ 261938 w 1629187"/>
                <a:gd name="connsiteY15-914" fmla="*/ 1664494 h 1893094"/>
                <a:gd name="connsiteX16-915" fmla="*/ 326231 w 1629187"/>
                <a:gd name="connsiteY16-916" fmla="*/ 1581150 h 1893094"/>
                <a:gd name="connsiteX17-917" fmla="*/ 414338 w 1629187"/>
                <a:gd name="connsiteY17-918" fmla="*/ 1366837 h 1893094"/>
                <a:gd name="connsiteX18-919" fmla="*/ 188119 w 1629187"/>
                <a:gd name="connsiteY18-920" fmla="*/ 1404937 h 1893094"/>
                <a:gd name="connsiteX19-921" fmla="*/ 116681 w 1629187"/>
                <a:gd name="connsiteY19-922" fmla="*/ 1447800 h 1893094"/>
                <a:gd name="connsiteX20-923" fmla="*/ 0 w 1629187"/>
                <a:gd name="connsiteY20-924" fmla="*/ 1300162 h 1893094"/>
                <a:gd name="connsiteX0-925" fmla="*/ 0 w 1629187"/>
                <a:gd name="connsiteY0-926" fmla="*/ 1300162 h 1893094"/>
                <a:gd name="connsiteX1-927" fmla="*/ 776288 w 1629187"/>
                <a:gd name="connsiteY1-928" fmla="*/ 0 h 1893094"/>
                <a:gd name="connsiteX2-929" fmla="*/ 1562100 w 1629187"/>
                <a:gd name="connsiteY2-930" fmla="*/ 1304925 h 1893094"/>
                <a:gd name="connsiteX3-931" fmla="*/ 1445419 w 1629187"/>
                <a:gd name="connsiteY3-932" fmla="*/ 1466850 h 1893094"/>
                <a:gd name="connsiteX4-933" fmla="*/ 1516856 w 1629187"/>
                <a:gd name="connsiteY4-934" fmla="*/ 1557338 h 1893094"/>
                <a:gd name="connsiteX5-935" fmla="*/ 1607344 w 1629187"/>
                <a:gd name="connsiteY5-936" fmla="*/ 1726406 h 1893094"/>
                <a:gd name="connsiteX6-937" fmla="*/ 1426369 w 1629187"/>
                <a:gd name="connsiteY6-938" fmla="*/ 1678781 h 1893094"/>
                <a:gd name="connsiteX7-939" fmla="*/ 1312069 w 1629187"/>
                <a:gd name="connsiteY7-940" fmla="*/ 1640681 h 1893094"/>
                <a:gd name="connsiteX8-941" fmla="*/ 1126331 w 1629187"/>
                <a:gd name="connsiteY8-942" fmla="*/ 1893094 h 1893094"/>
                <a:gd name="connsiteX9-943" fmla="*/ 909638 w 1629187"/>
                <a:gd name="connsiteY9-944" fmla="*/ 1893094 h 1893094"/>
                <a:gd name="connsiteX10-945" fmla="*/ 869156 w 1629187"/>
                <a:gd name="connsiteY10-946" fmla="*/ 1826419 h 1893094"/>
                <a:gd name="connsiteX11-947" fmla="*/ 769144 w 1629187"/>
                <a:gd name="connsiteY11-948" fmla="*/ 1607344 h 1893094"/>
                <a:gd name="connsiteX12-949" fmla="*/ 671513 w 1629187"/>
                <a:gd name="connsiteY12-950" fmla="*/ 1797844 h 1893094"/>
                <a:gd name="connsiteX13-951" fmla="*/ 661988 w 1629187"/>
                <a:gd name="connsiteY13-952" fmla="*/ 1885950 h 1893094"/>
                <a:gd name="connsiteX14-953" fmla="*/ 433388 w 1629187"/>
                <a:gd name="connsiteY14-954" fmla="*/ 1885950 h 1893094"/>
                <a:gd name="connsiteX15-955" fmla="*/ 261938 w 1629187"/>
                <a:gd name="connsiteY15-956" fmla="*/ 1664494 h 1893094"/>
                <a:gd name="connsiteX16-957" fmla="*/ 326231 w 1629187"/>
                <a:gd name="connsiteY16-958" fmla="*/ 1581150 h 1893094"/>
                <a:gd name="connsiteX17-959" fmla="*/ 414338 w 1629187"/>
                <a:gd name="connsiteY17-960" fmla="*/ 1366837 h 1893094"/>
                <a:gd name="connsiteX18-961" fmla="*/ 188119 w 1629187"/>
                <a:gd name="connsiteY18-962" fmla="*/ 1404937 h 1893094"/>
                <a:gd name="connsiteX19-963" fmla="*/ 116681 w 1629187"/>
                <a:gd name="connsiteY19-964" fmla="*/ 1447800 h 1893094"/>
                <a:gd name="connsiteX20-965" fmla="*/ 0 w 1629187"/>
                <a:gd name="connsiteY20-966" fmla="*/ 1300162 h 1893094"/>
                <a:gd name="connsiteX0-967" fmla="*/ 0 w 1629187"/>
                <a:gd name="connsiteY0-968" fmla="*/ 1300162 h 1893094"/>
                <a:gd name="connsiteX1-969" fmla="*/ 776288 w 1629187"/>
                <a:gd name="connsiteY1-970" fmla="*/ 0 h 1893094"/>
                <a:gd name="connsiteX2-971" fmla="*/ 1562100 w 1629187"/>
                <a:gd name="connsiteY2-972" fmla="*/ 1304925 h 1893094"/>
                <a:gd name="connsiteX3-973" fmla="*/ 1445419 w 1629187"/>
                <a:gd name="connsiteY3-974" fmla="*/ 1466850 h 1893094"/>
                <a:gd name="connsiteX4-975" fmla="*/ 1516856 w 1629187"/>
                <a:gd name="connsiteY4-976" fmla="*/ 1557338 h 1893094"/>
                <a:gd name="connsiteX5-977" fmla="*/ 1607344 w 1629187"/>
                <a:gd name="connsiteY5-978" fmla="*/ 1726406 h 1893094"/>
                <a:gd name="connsiteX6-979" fmla="*/ 1426369 w 1629187"/>
                <a:gd name="connsiteY6-980" fmla="*/ 1678781 h 1893094"/>
                <a:gd name="connsiteX7-981" fmla="*/ 1312069 w 1629187"/>
                <a:gd name="connsiteY7-982" fmla="*/ 1640681 h 1893094"/>
                <a:gd name="connsiteX8-983" fmla="*/ 1126331 w 1629187"/>
                <a:gd name="connsiteY8-984" fmla="*/ 1893094 h 1893094"/>
                <a:gd name="connsiteX9-985" fmla="*/ 909638 w 1629187"/>
                <a:gd name="connsiteY9-986" fmla="*/ 1893094 h 1893094"/>
                <a:gd name="connsiteX10-987" fmla="*/ 869156 w 1629187"/>
                <a:gd name="connsiteY10-988" fmla="*/ 1826419 h 1893094"/>
                <a:gd name="connsiteX11-989" fmla="*/ 769144 w 1629187"/>
                <a:gd name="connsiteY11-990" fmla="*/ 1607344 h 1893094"/>
                <a:gd name="connsiteX12-991" fmla="*/ 671513 w 1629187"/>
                <a:gd name="connsiteY12-992" fmla="*/ 1797844 h 1893094"/>
                <a:gd name="connsiteX13-993" fmla="*/ 661988 w 1629187"/>
                <a:gd name="connsiteY13-994" fmla="*/ 1885950 h 1893094"/>
                <a:gd name="connsiteX14-995" fmla="*/ 433388 w 1629187"/>
                <a:gd name="connsiteY14-996" fmla="*/ 1885950 h 1893094"/>
                <a:gd name="connsiteX15-997" fmla="*/ 261938 w 1629187"/>
                <a:gd name="connsiteY15-998" fmla="*/ 1664494 h 1893094"/>
                <a:gd name="connsiteX16-999" fmla="*/ 326231 w 1629187"/>
                <a:gd name="connsiteY16-1000" fmla="*/ 1581150 h 1893094"/>
                <a:gd name="connsiteX17-1001" fmla="*/ 414338 w 1629187"/>
                <a:gd name="connsiteY17-1002" fmla="*/ 1366837 h 1893094"/>
                <a:gd name="connsiteX18-1003" fmla="*/ 188119 w 1629187"/>
                <a:gd name="connsiteY18-1004" fmla="*/ 1404937 h 1893094"/>
                <a:gd name="connsiteX19-1005" fmla="*/ 116681 w 1629187"/>
                <a:gd name="connsiteY19-1006" fmla="*/ 1447800 h 1893094"/>
                <a:gd name="connsiteX20-1007" fmla="*/ 0 w 1629187"/>
                <a:gd name="connsiteY20-1008" fmla="*/ 1300162 h 1893094"/>
                <a:gd name="connsiteX0-1009" fmla="*/ 0 w 1629187"/>
                <a:gd name="connsiteY0-1010" fmla="*/ 1300162 h 1893094"/>
                <a:gd name="connsiteX1-1011" fmla="*/ 776288 w 1629187"/>
                <a:gd name="connsiteY1-1012" fmla="*/ 0 h 1893094"/>
                <a:gd name="connsiteX2-1013" fmla="*/ 1562100 w 1629187"/>
                <a:gd name="connsiteY2-1014" fmla="*/ 1304925 h 1893094"/>
                <a:gd name="connsiteX3-1015" fmla="*/ 1445419 w 1629187"/>
                <a:gd name="connsiteY3-1016" fmla="*/ 1466850 h 1893094"/>
                <a:gd name="connsiteX4-1017" fmla="*/ 1516856 w 1629187"/>
                <a:gd name="connsiteY4-1018" fmla="*/ 1557338 h 1893094"/>
                <a:gd name="connsiteX5-1019" fmla="*/ 1607344 w 1629187"/>
                <a:gd name="connsiteY5-1020" fmla="*/ 1726406 h 1893094"/>
                <a:gd name="connsiteX6-1021" fmla="*/ 1426369 w 1629187"/>
                <a:gd name="connsiteY6-1022" fmla="*/ 1678781 h 1893094"/>
                <a:gd name="connsiteX7-1023" fmla="*/ 1312069 w 1629187"/>
                <a:gd name="connsiteY7-1024" fmla="*/ 1640681 h 1893094"/>
                <a:gd name="connsiteX8-1025" fmla="*/ 1126331 w 1629187"/>
                <a:gd name="connsiteY8-1026" fmla="*/ 1893094 h 1893094"/>
                <a:gd name="connsiteX9-1027" fmla="*/ 909638 w 1629187"/>
                <a:gd name="connsiteY9-1028" fmla="*/ 1893094 h 1893094"/>
                <a:gd name="connsiteX10-1029" fmla="*/ 869156 w 1629187"/>
                <a:gd name="connsiteY10-1030" fmla="*/ 1826419 h 1893094"/>
                <a:gd name="connsiteX11-1031" fmla="*/ 769144 w 1629187"/>
                <a:gd name="connsiteY11-1032" fmla="*/ 1607344 h 1893094"/>
                <a:gd name="connsiteX12-1033" fmla="*/ 671513 w 1629187"/>
                <a:gd name="connsiteY12-1034" fmla="*/ 1797844 h 1893094"/>
                <a:gd name="connsiteX13-1035" fmla="*/ 661988 w 1629187"/>
                <a:gd name="connsiteY13-1036" fmla="*/ 1885950 h 1893094"/>
                <a:gd name="connsiteX14-1037" fmla="*/ 433388 w 1629187"/>
                <a:gd name="connsiteY14-1038" fmla="*/ 1885950 h 1893094"/>
                <a:gd name="connsiteX15-1039" fmla="*/ 261938 w 1629187"/>
                <a:gd name="connsiteY15-1040" fmla="*/ 1664494 h 1893094"/>
                <a:gd name="connsiteX16-1041" fmla="*/ 326231 w 1629187"/>
                <a:gd name="connsiteY16-1042" fmla="*/ 1581150 h 1893094"/>
                <a:gd name="connsiteX17-1043" fmla="*/ 414338 w 1629187"/>
                <a:gd name="connsiteY17-1044" fmla="*/ 1366837 h 1893094"/>
                <a:gd name="connsiteX18-1045" fmla="*/ 188119 w 1629187"/>
                <a:gd name="connsiteY18-1046" fmla="*/ 1404937 h 1893094"/>
                <a:gd name="connsiteX19-1047" fmla="*/ 116681 w 1629187"/>
                <a:gd name="connsiteY19-1048" fmla="*/ 1447800 h 1893094"/>
                <a:gd name="connsiteX20-1049" fmla="*/ 0 w 1629187"/>
                <a:gd name="connsiteY20-1050" fmla="*/ 1300162 h 1893094"/>
                <a:gd name="connsiteX0-1051" fmla="*/ 0 w 1629187"/>
                <a:gd name="connsiteY0-1052" fmla="*/ 1300162 h 1893094"/>
                <a:gd name="connsiteX1-1053" fmla="*/ 776288 w 1629187"/>
                <a:gd name="connsiteY1-1054" fmla="*/ 0 h 1893094"/>
                <a:gd name="connsiteX2-1055" fmla="*/ 1562100 w 1629187"/>
                <a:gd name="connsiteY2-1056" fmla="*/ 1304925 h 1893094"/>
                <a:gd name="connsiteX3-1057" fmla="*/ 1445419 w 1629187"/>
                <a:gd name="connsiteY3-1058" fmla="*/ 1466850 h 1893094"/>
                <a:gd name="connsiteX4-1059" fmla="*/ 1516856 w 1629187"/>
                <a:gd name="connsiteY4-1060" fmla="*/ 1557338 h 1893094"/>
                <a:gd name="connsiteX5-1061" fmla="*/ 1607344 w 1629187"/>
                <a:gd name="connsiteY5-1062" fmla="*/ 1726406 h 1893094"/>
                <a:gd name="connsiteX6-1063" fmla="*/ 1426369 w 1629187"/>
                <a:gd name="connsiteY6-1064" fmla="*/ 1678781 h 1893094"/>
                <a:gd name="connsiteX7-1065" fmla="*/ 1312069 w 1629187"/>
                <a:gd name="connsiteY7-1066" fmla="*/ 1640681 h 1893094"/>
                <a:gd name="connsiteX8-1067" fmla="*/ 1126331 w 1629187"/>
                <a:gd name="connsiteY8-1068" fmla="*/ 1893094 h 1893094"/>
                <a:gd name="connsiteX9-1069" fmla="*/ 909638 w 1629187"/>
                <a:gd name="connsiteY9-1070" fmla="*/ 1893094 h 1893094"/>
                <a:gd name="connsiteX10-1071" fmla="*/ 869156 w 1629187"/>
                <a:gd name="connsiteY10-1072" fmla="*/ 1826419 h 1893094"/>
                <a:gd name="connsiteX11-1073" fmla="*/ 769144 w 1629187"/>
                <a:gd name="connsiteY11-1074" fmla="*/ 1607344 h 1893094"/>
                <a:gd name="connsiteX12-1075" fmla="*/ 671513 w 1629187"/>
                <a:gd name="connsiteY12-1076" fmla="*/ 1797844 h 1893094"/>
                <a:gd name="connsiteX13-1077" fmla="*/ 661988 w 1629187"/>
                <a:gd name="connsiteY13-1078" fmla="*/ 1885950 h 1893094"/>
                <a:gd name="connsiteX14-1079" fmla="*/ 433388 w 1629187"/>
                <a:gd name="connsiteY14-1080" fmla="*/ 1885950 h 1893094"/>
                <a:gd name="connsiteX15-1081" fmla="*/ 261938 w 1629187"/>
                <a:gd name="connsiteY15-1082" fmla="*/ 1664494 h 1893094"/>
                <a:gd name="connsiteX16-1083" fmla="*/ 326231 w 1629187"/>
                <a:gd name="connsiteY16-1084" fmla="*/ 1581150 h 1893094"/>
                <a:gd name="connsiteX17-1085" fmla="*/ 414338 w 1629187"/>
                <a:gd name="connsiteY17-1086" fmla="*/ 1366837 h 1893094"/>
                <a:gd name="connsiteX18-1087" fmla="*/ 188119 w 1629187"/>
                <a:gd name="connsiteY18-1088" fmla="*/ 1404937 h 1893094"/>
                <a:gd name="connsiteX19-1089" fmla="*/ 116681 w 1629187"/>
                <a:gd name="connsiteY19-1090" fmla="*/ 1447800 h 1893094"/>
                <a:gd name="connsiteX20-1091" fmla="*/ 0 w 1629187"/>
                <a:gd name="connsiteY20-1092" fmla="*/ 1300162 h 1893094"/>
                <a:gd name="connsiteX0-1093" fmla="*/ 0 w 1629187"/>
                <a:gd name="connsiteY0-1094" fmla="*/ 1300162 h 1893094"/>
                <a:gd name="connsiteX1-1095" fmla="*/ 776288 w 1629187"/>
                <a:gd name="connsiteY1-1096" fmla="*/ 0 h 1893094"/>
                <a:gd name="connsiteX2-1097" fmla="*/ 1562100 w 1629187"/>
                <a:gd name="connsiteY2-1098" fmla="*/ 1304925 h 1893094"/>
                <a:gd name="connsiteX3-1099" fmla="*/ 1445419 w 1629187"/>
                <a:gd name="connsiteY3-1100" fmla="*/ 1466850 h 1893094"/>
                <a:gd name="connsiteX4-1101" fmla="*/ 1516856 w 1629187"/>
                <a:gd name="connsiteY4-1102" fmla="*/ 1557338 h 1893094"/>
                <a:gd name="connsiteX5-1103" fmla="*/ 1607344 w 1629187"/>
                <a:gd name="connsiteY5-1104" fmla="*/ 1726406 h 1893094"/>
                <a:gd name="connsiteX6-1105" fmla="*/ 1426369 w 1629187"/>
                <a:gd name="connsiteY6-1106" fmla="*/ 1678781 h 1893094"/>
                <a:gd name="connsiteX7-1107" fmla="*/ 1312069 w 1629187"/>
                <a:gd name="connsiteY7-1108" fmla="*/ 1640681 h 1893094"/>
                <a:gd name="connsiteX8-1109" fmla="*/ 1126331 w 1629187"/>
                <a:gd name="connsiteY8-1110" fmla="*/ 1893094 h 1893094"/>
                <a:gd name="connsiteX9-1111" fmla="*/ 909638 w 1629187"/>
                <a:gd name="connsiteY9-1112" fmla="*/ 1893094 h 1893094"/>
                <a:gd name="connsiteX10-1113" fmla="*/ 869156 w 1629187"/>
                <a:gd name="connsiteY10-1114" fmla="*/ 1826419 h 1893094"/>
                <a:gd name="connsiteX11-1115" fmla="*/ 769144 w 1629187"/>
                <a:gd name="connsiteY11-1116" fmla="*/ 1607344 h 1893094"/>
                <a:gd name="connsiteX12-1117" fmla="*/ 671513 w 1629187"/>
                <a:gd name="connsiteY12-1118" fmla="*/ 1797844 h 1893094"/>
                <a:gd name="connsiteX13-1119" fmla="*/ 661988 w 1629187"/>
                <a:gd name="connsiteY13-1120" fmla="*/ 1885950 h 1893094"/>
                <a:gd name="connsiteX14-1121" fmla="*/ 433388 w 1629187"/>
                <a:gd name="connsiteY14-1122" fmla="*/ 1885950 h 1893094"/>
                <a:gd name="connsiteX15-1123" fmla="*/ 261938 w 1629187"/>
                <a:gd name="connsiteY15-1124" fmla="*/ 1664494 h 1893094"/>
                <a:gd name="connsiteX16-1125" fmla="*/ 326231 w 1629187"/>
                <a:gd name="connsiteY16-1126" fmla="*/ 1581150 h 1893094"/>
                <a:gd name="connsiteX17-1127" fmla="*/ 414338 w 1629187"/>
                <a:gd name="connsiteY17-1128" fmla="*/ 1366837 h 1893094"/>
                <a:gd name="connsiteX18-1129" fmla="*/ 188119 w 1629187"/>
                <a:gd name="connsiteY18-1130" fmla="*/ 1404937 h 1893094"/>
                <a:gd name="connsiteX19-1131" fmla="*/ 116681 w 1629187"/>
                <a:gd name="connsiteY19-1132" fmla="*/ 1447800 h 1893094"/>
                <a:gd name="connsiteX20-1133" fmla="*/ 0 w 1629187"/>
                <a:gd name="connsiteY20-1134" fmla="*/ 1300162 h 1893094"/>
                <a:gd name="connsiteX0-1135" fmla="*/ 0 w 1629187"/>
                <a:gd name="connsiteY0-1136" fmla="*/ 1300162 h 1893094"/>
                <a:gd name="connsiteX1-1137" fmla="*/ 776288 w 1629187"/>
                <a:gd name="connsiteY1-1138" fmla="*/ 0 h 1893094"/>
                <a:gd name="connsiteX2-1139" fmla="*/ 1562100 w 1629187"/>
                <a:gd name="connsiteY2-1140" fmla="*/ 1304925 h 1893094"/>
                <a:gd name="connsiteX3-1141" fmla="*/ 1445419 w 1629187"/>
                <a:gd name="connsiteY3-1142" fmla="*/ 1466850 h 1893094"/>
                <a:gd name="connsiteX4-1143" fmla="*/ 1516856 w 1629187"/>
                <a:gd name="connsiteY4-1144" fmla="*/ 1557338 h 1893094"/>
                <a:gd name="connsiteX5-1145" fmla="*/ 1607344 w 1629187"/>
                <a:gd name="connsiteY5-1146" fmla="*/ 1726406 h 1893094"/>
                <a:gd name="connsiteX6-1147" fmla="*/ 1426369 w 1629187"/>
                <a:gd name="connsiteY6-1148" fmla="*/ 1678781 h 1893094"/>
                <a:gd name="connsiteX7-1149" fmla="*/ 1312069 w 1629187"/>
                <a:gd name="connsiteY7-1150" fmla="*/ 1640681 h 1893094"/>
                <a:gd name="connsiteX8-1151" fmla="*/ 1126331 w 1629187"/>
                <a:gd name="connsiteY8-1152" fmla="*/ 1893094 h 1893094"/>
                <a:gd name="connsiteX9-1153" fmla="*/ 909638 w 1629187"/>
                <a:gd name="connsiteY9-1154" fmla="*/ 1893094 h 1893094"/>
                <a:gd name="connsiteX10-1155" fmla="*/ 869156 w 1629187"/>
                <a:gd name="connsiteY10-1156" fmla="*/ 1826419 h 1893094"/>
                <a:gd name="connsiteX11-1157" fmla="*/ 769144 w 1629187"/>
                <a:gd name="connsiteY11-1158" fmla="*/ 1607344 h 1893094"/>
                <a:gd name="connsiteX12-1159" fmla="*/ 671513 w 1629187"/>
                <a:gd name="connsiteY12-1160" fmla="*/ 1797844 h 1893094"/>
                <a:gd name="connsiteX13-1161" fmla="*/ 661988 w 1629187"/>
                <a:gd name="connsiteY13-1162" fmla="*/ 1885950 h 1893094"/>
                <a:gd name="connsiteX14-1163" fmla="*/ 433388 w 1629187"/>
                <a:gd name="connsiteY14-1164" fmla="*/ 1885950 h 1893094"/>
                <a:gd name="connsiteX15-1165" fmla="*/ 261938 w 1629187"/>
                <a:gd name="connsiteY15-1166" fmla="*/ 1664494 h 1893094"/>
                <a:gd name="connsiteX16-1167" fmla="*/ 326231 w 1629187"/>
                <a:gd name="connsiteY16-1168" fmla="*/ 1581150 h 1893094"/>
                <a:gd name="connsiteX17-1169" fmla="*/ 414338 w 1629187"/>
                <a:gd name="connsiteY17-1170" fmla="*/ 1366837 h 1893094"/>
                <a:gd name="connsiteX18-1171" fmla="*/ 188119 w 1629187"/>
                <a:gd name="connsiteY18-1172" fmla="*/ 1404937 h 1893094"/>
                <a:gd name="connsiteX19-1173" fmla="*/ 116681 w 1629187"/>
                <a:gd name="connsiteY19-1174" fmla="*/ 1447800 h 1893094"/>
                <a:gd name="connsiteX20-1175" fmla="*/ 0 w 1629187"/>
                <a:gd name="connsiteY20-1176" fmla="*/ 1300162 h 1893094"/>
                <a:gd name="connsiteX0-1177" fmla="*/ 0 w 1629187"/>
                <a:gd name="connsiteY0-1178" fmla="*/ 1300162 h 1893094"/>
                <a:gd name="connsiteX1-1179" fmla="*/ 776288 w 1629187"/>
                <a:gd name="connsiteY1-1180" fmla="*/ 0 h 1893094"/>
                <a:gd name="connsiteX2-1181" fmla="*/ 1562100 w 1629187"/>
                <a:gd name="connsiteY2-1182" fmla="*/ 1304925 h 1893094"/>
                <a:gd name="connsiteX3-1183" fmla="*/ 1445419 w 1629187"/>
                <a:gd name="connsiteY3-1184" fmla="*/ 1466850 h 1893094"/>
                <a:gd name="connsiteX4-1185" fmla="*/ 1516856 w 1629187"/>
                <a:gd name="connsiteY4-1186" fmla="*/ 1557338 h 1893094"/>
                <a:gd name="connsiteX5-1187" fmla="*/ 1607344 w 1629187"/>
                <a:gd name="connsiteY5-1188" fmla="*/ 1726406 h 1893094"/>
                <a:gd name="connsiteX6-1189" fmla="*/ 1426369 w 1629187"/>
                <a:gd name="connsiteY6-1190" fmla="*/ 1678781 h 1893094"/>
                <a:gd name="connsiteX7-1191" fmla="*/ 1312069 w 1629187"/>
                <a:gd name="connsiteY7-1192" fmla="*/ 1640681 h 1893094"/>
                <a:gd name="connsiteX8-1193" fmla="*/ 1126331 w 1629187"/>
                <a:gd name="connsiteY8-1194" fmla="*/ 1893094 h 1893094"/>
                <a:gd name="connsiteX9-1195" fmla="*/ 909638 w 1629187"/>
                <a:gd name="connsiteY9-1196" fmla="*/ 1893094 h 1893094"/>
                <a:gd name="connsiteX10-1197" fmla="*/ 869156 w 1629187"/>
                <a:gd name="connsiteY10-1198" fmla="*/ 1826419 h 1893094"/>
                <a:gd name="connsiteX11-1199" fmla="*/ 769144 w 1629187"/>
                <a:gd name="connsiteY11-1200" fmla="*/ 1607344 h 1893094"/>
                <a:gd name="connsiteX12-1201" fmla="*/ 671513 w 1629187"/>
                <a:gd name="connsiteY12-1202" fmla="*/ 1797844 h 1893094"/>
                <a:gd name="connsiteX13-1203" fmla="*/ 661988 w 1629187"/>
                <a:gd name="connsiteY13-1204" fmla="*/ 1885950 h 1893094"/>
                <a:gd name="connsiteX14-1205" fmla="*/ 433388 w 1629187"/>
                <a:gd name="connsiteY14-1206" fmla="*/ 1885950 h 1893094"/>
                <a:gd name="connsiteX15-1207" fmla="*/ 261938 w 1629187"/>
                <a:gd name="connsiteY15-1208" fmla="*/ 1664494 h 1893094"/>
                <a:gd name="connsiteX16-1209" fmla="*/ 326231 w 1629187"/>
                <a:gd name="connsiteY16-1210" fmla="*/ 1581150 h 1893094"/>
                <a:gd name="connsiteX17-1211" fmla="*/ 414338 w 1629187"/>
                <a:gd name="connsiteY17-1212" fmla="*/ 1366837 h 1893094"/>
                <a:gd name="connsiteX18-1213" fmla="*/ 188119 w 1629187"/>
                <a:gd name="connsiteY18-1214" fmla="*/ 1404937 h 1893094"/>
                <a:gd name="connsiteX19-1215" fmla="*/ 116681 w 1629187"/>
                <a:gd name="connsiteY19-1216" fmla="*/ 1447800 h 1893094"/>
                <a:gd name="connsiteX20-1217" fmla="*/ 0 w 1629187"/>
                <a:gd name="connsiteY20-1218" fmla="*/ 1300162 h 1893094"/>
                <a:gd name="connsiteX0-1219" fmla="*/ 0 w 1629187"/>
                <a:gd name="connsiteY0-1220" fmla="*/ 1300162 h 1893094"/>
                <a:gd name="connsiteX1-1221" fmla="*/ 776288 w 1629187"/>
                <a:gd name="connsiteY1-1222" fmla="*/ 0 h 1893094"/>
                <a:gd name="connsiteX2-1223" fmla="*/ 1562100 w 1629187"/>
                <a:gd name="connsiteY2-1224" fmla="*/ 1304925 h 1893094"/>
                <a:gd name="connsiteX3-1225" fmla="*/ 1445419 w 1629187"/>
                <a:gd name="connsiteY3-1226" fmla="*/ 1466850 h 1893094"/>
                <a:gd name="connsiteX4-1227" fmla="*/ 1516856 w 1629187"/>
                <a:gd name="connsiteY4-1228" fmla="*/ 1557338 h 1893094"/>
                <a:gd name="connsiteX5-1229" fmla="*/ 1607344 w 1629187"/>
                <a:gd name="connsiteY5-1230" fmla="*/ 1726406 h 1893094"/>
                <a:gd name="connsiteX6-1231" fmla="*/ 1426369 w 1629187"/>
                <a:gd name="connsiteY6-1232" fmla="*/ 1678781 h 1893094"/>
                <a:gd name="connsiteX7-1233" fmla="*/ 1312069 w 1629187"/>
                <a:gd name="connsiteY7-1234" fmla="*/ 1640681 h 1893094"/>
                <a:gd name="connsiteX8-1235" fmla="*/ 1126331 w 1629187"/>
                <a:gd name="connsiteY8-1236" fmla="*/ 1893094 h 1893094"/>
                <a:gd name="connsiteX9-1237" fmla="*/ 909638 w 1629187"/>
                <a:gd name="connsiteY9-1238" fmla="*/ 1893094 h 1893094"/>
                <a:gd name="connsiteX10-1239" fmla="*/ 869156 w 1629187"/>
                <a:gd name="connsiteY10-1240" fmla="*/ 1826419 h 1893094"/>
                <a:gd name="connsiteX11-1241" fmla="*/ 769144 w 1629187"/>
                <a:gd name="connsiteY11-1242" fmla="*/ 1607344 h 1893094"/>
                <a:gd name="connsiteX12-1243" fmla="*/ 671513 w 1629187"/>
                <a:gd name="connsiteY12-1244" fmla="*/ 1797844 h 1893094"/>
                <a:gd name="connsiteX13-1245" fmla="*/ 661988 w 1629187"/>
                <a:gd name="connsiteY13-1246" fmla="*/ 1885950 h 1893094"/>
                <a:gd name="connsiteX14-1247" fmla="*/ 433388 w 1629187"/>
                <a:gd name="connsiteY14-1248" fmla="*/ 1885950 h 1893094"/>
                <a:gd name="connsiteX15-1249" fmla="*/ 261938 w 1629187"/>
                <a:gd name="connsiteY15-1250" fmla="*/ 1664494 h 1893094"/>
                <a:gd name="connsiteX16-1251" fmla="*/ 326231 w 1629187"/>
                <a:gd name="connsiteY16-1252" fmla="*/ 1581150 h 1893094"/>
                <a:gd name="connsiteX17-1253" fmla="*/ 414338 w 1629187"/>
                <a:gd name="connsiteY17-1254" fmla="*/ 1366837 h 1893094"/>
                <a:gd name="connsiteX18-1255" fmla="*/ 188119 w 1629187"/>
                <a:gd name="connsiteY18-1256" fmla="*/ 1404937 h 1893094"/>
                <a:gd name="connsiteX19-1257" fmla="*/ 116681 w 1629187"/>
                <a:gd name="connsiteY19-1258" fmla="*/ 1447800 h 1893094"/>
                <a:gd name="connsiteX20-1259" fmla="*/ 0 w 1629187"/>
                <a:gd name="connsiteY20-1260" fmla="*/ 1300162 h 1893094"/>
                <a:gd name="connsiteX0-1261" fmla="*/ 0 w 1629187"/>
                <a:gd name="connsiteY0-1262" fmla="*/ 1300162 h 1893094"/>
                <a:gd name="connsiteX1-1263" fmla="*/ 776288 w 1629187"/>
                <a:gd name="connsiteY1-1264" fmla="*/ 0 h 1893094"/>
                <a:gd name="connsiteX2-1265" fmla="*/ 1562100 w 1629187"/>
                <a:gd name="connsiteY2-1266" fmla="*/ 1304925 h 1893094"/>
                <a:gd name="connsiteX3-1267" fmla="*/ 1445419 w 1629187"/>
                <a:gd name="connsiteY3-1268" fmla="*/ 1466850 h 1893094"/>
                <a:gd name="connsiteX4-1269" fmla="*/ 1516856 w 1629187"/>
                <a:gd name="connsiteY4-1270" fmla="*/ 1557338 h 1893094"/>
                <a:gd name="connsiteX5-1271" fmla="*/ 1607344 w 1629187"/>
                <a:gd name="connsiteY5-1272" fmla="*/ 1726406 h 1893094"/>
                <a:gd name="connsiteX6-1273" fmla="*/ 1426369 w 1629187"/>
                <a:gd name="connsiteY6-1274" fmla="*/ 1678781 h 1893094"/>
                <a:gd name="connsiteX7-1275" fmla="*/ 1312069 w 1629187"/>
                <a:gd name="connsiteY7-1276" fmla="*/ 1640681 h 1893094"/>
                <a:gd name="connsiteX8-1277" fmla="*/ 1126331 w 1629187"/>
                <a:gd name="connsiteY8-1278" fmla="*/ 1893094 h 1893094"/>
                <a:gd name="connsiteX9-1279" fmla="*/ 909638 w 1629187"/>
                <a:gd name="connsiteY9-1280" fmla="*/ 1893094 h 1893094"/>
                <a:gd name="connsiteX10-1281" fmla="*/ 869156 w 1629187"/>
                <a:gd name="connsiteY10-1282" fmla="*/ 1826419 h 1893094"/>
                <a:gd name="connsiteX11-1283" fmla="*/ 769144 w 1629187"/>
                <a:gd name="connsiteY11-1284" fmla="*/ 1607344 h 1893094"/>
                <a:gd name="connsiteX12-1285" fmla="*/ 671513 w 1629187"/>
                <a:gd name="connsiteY12-1286" fmla="*/ 1797844 h 1893094"/>
                <a:gd name="connsiteX13-1287" fmla="*/ 661988 w 1629187"/>
                <a:gd name="connsiteY13-1288" fmla="*/ 1885950 h 1893094"/>
                <a:gd name="connsiteX14-1289" fmla="*/ 433388 w 1629187"/>
                <a:gd name="connsiteY14-1290" fmla="*/ 1885950 h 1893094"/>
                <a:gd name="connsiteX15-1291" fmla="*/ 261938 w 1629187"/>
                <a:gd name="connsiteY15-1292" fmla="*/ 1664494 h 1893094"/>
                <a:gd name="connsiteX16-1293" fmla="*/ 326231 w 1629187"/>
                <a:gd name="connsiteY16-1294" fmla="*/ 1581150 h 1893094"/>
                <a:gd name="connsiteX17-1295" fmla="*/ 414338 w 1629187"/>
                <a:gd name="connsiteY17-1296" fmla="*/ 1366837 h 1893094"/>
                <a:gd name="connsiteX18-1297" fmla="*/ 188119 w 1629187"/>
                <a:gd name="connsiteY18-1298" fmla="*/ 1404937 h 1893094"/>
                <a:gd name="connsiteX19-1299" fmla="*/ 116681 w 1629187"/>
                <a:gd name="connsiteY19-1300" fmla="*/ 1447800 h 1893094"/>
                <a:gd name="connsiteX20-1301" fmla="*/ 0 w 1629187"/>
                <a:gd name="connsiteY20-1302" fmla="*/ 1300162 h 1893094"/>
                <a:gd name="connsiteX0-1303" fmla="*/ 0 w 1629187"/>
                <a:gd name="connsiteY0-1304" fmla="*/ 1300162 h 1893094"/>
                <a:gd name="connsiteX1-1305" fmla="*/ 776288 w 1629187"/>
                <a:gd name="connsiteY1-1306" fmla="*/ 0 h 1893094"/>
                <a:gd name="connsiteX2-1307" fmla="*/ 1562100 w 1629187"/>
                <a:gd name="connsiteY2-1308" fmla="*/ 1304925 h 1893094"/>
                <a:gd name="connsiteX3-1309" fmla="*/ 1445419 w 1629187"/>
                <a:gd name="connsiteY3-1310" fmla="*/ 1466850 h 1893094"/>
                <a:gd name="connsiteX4-1311" fmla="*/ 1516856 w 1629187"/>
                <a:gd name="connsiteY4-1312" fmla="*/ 1557338 h 1893094"/>
                <a:gd name="connsiteX5-1313" fmla="*/ 1607344 w 1629187"/>
                <a:gd name="connsiteY5-1314" fmla="*/ 1726406 h 1893094"/>
                <a:gd name="connsiteX6-1315" fmla="*/ 1426369 w 1629187"/>
                <a:gd name="connsiteY6-1316" fmla="*/ 1678781 h 1893094"/>
                <a:gd name="connsiteX7-1317" fmla="*/ 1312069 w 1629187"/>
                <a:gd name="connsiteY7-1318" fmla="*/ 1640681 h 1893094"/>
                <a:gd name="connsiteX8-1319" fmla="*/ 1126331 w 1629187"/>
                <a:gd name="connsiteY8-1320" fmla="*/ 1893094 h 1893094"/>
                <a:gd name="connsiteX9-1321" fmla="*/ 909638 w 1629187"/>
                <a:gd name="connsiteY9-1322" fmla="*/ 1893094 h 1893094"/>
                <a:gd name="connsiteX10-1323" fmla="*/ 869156 w 1629187"/>
                <a:gd name="connsiteY10-1324" fmla="*/ 1826419 h 1893094"/>
                <a:gd name="connsiteX11-1325" fmla="*/ 769144 w 1629187"/>
                <a:gd name="connsiteY11-1326" fmla="*/ 1607344 h 1893094"/>
                <a:gd name="connsiteX12-1327" fmla="*/ 671513 w 1629187"/>
                <a:gd name="connsiteY12-1328" fmla="*/ 1797844 h 1893094"/>
                <a:gd name="connsiteX13-1329" fmla="*/ 661988 w 1629187"/>
                <a:gd name="connsiteY13-1330" fmla="*/ 1885950 h 1893094"/>
                <a:gd name="connsiteX14-1331" fmla="*/ 433388 w 1629187"/>
                <a:gd name="connsiteY14-1332" fmla="*/ 1885950 h 1893094"/>
                <a:gd name="connsiteX15-1333" fmla="*/ 261938 w 1629187"/>
                <a:gd name="connsiteY15-1334" fmla="*/ 1664494 h 1893094"/>
                <a:gd name="connsiteX16-1335" fmla="*/ 326231 w 1629187"/>
                <a:gd name="connsiteY16-1336" fmla="*/ 1581150 h 1893094"/>
                <a:gd name="connsiteX17-1337" fmla="*/ 414338 w 1629187"/>
                <a:gd name="connsiteY17-1338" fmla="*/ 1366837 h 1893094"/>
                <a:gd name="connsiteX18-1339" fmla="*/ 188119 w 1629187"/>
                <a:gd name="connsiteY18-1340" fmla="*/ 1404937 h 1893094"/>
                <a:gd name="connsiteX19-1341" fmla="*/ 116681 w 1629187"/>
                <a:gd name="connsiteY19-1342" fmla="*/ 1447800 h 1893094"/>
                <a:gd name="connsiteX20-1343" fmla="*/ 0 w 1629187"/>
                <a:gd name="connsiteY20-1344" fmla="*/ 1300162 h 1893094"/>
                <a:gd name="connsiteX0-1345" fmla="*/ 0 w 1629187"/>
                <a:gd name="connsiteY0-1346" fmla="*/ 1300162 h 1893094"/>
                <a:gd name="connsiteX1-1347" fmla="*/ 776288 w 1629187"/>
                <a:gd name="connsiteY1-1348" fmla="*/ 0 h 1893094"/>
                <a:gd name="connsiteX2-1349" fmla="*/ 1562100 w 1629187"/>
                <a:gd name="connsiteY2-1350" fmla="*/ 1304925 h 1893094"/>
                <a:gd name="connsiteX3-1351" fmla="*/ 1445419 w 1629187"/>
                <a:gd name="connsiteY3-1352" fmla="*/ 1466850 h 1893094"/>
                <a:gd name="connsiteX4-1353" fmla="*/ 1516856 w 1629187"/>
                <a:gd name="connsiteY4-1354" fmla="*/ 1557338 h 1893094"/>
                <a:gd name="connsiteX5-1355" fmla="*/ 1607344 w 1629187"/>
                <a:gd name="connsiteY5-1356" fmla="*/ 1726406 h 1893094"/>
                <a:gd name="connsiteX6-1357" fmla="*/ 1426369 w 1629187"/>
                <a:gd name="connsiteY6-1358" fmla="*/ 1678781 h 1893094"/>
                <a:gd name="connsiteX7-1359" fmla="*/ 1312069 w 1629187"/>
                <a:gd name="connsiteY7-1360" fmla="*/ 1640681 h 1893094"/>
                <a:gd name="connsiteX8-1361" fmla="*/ 1126331 w 1629187"/>
                <a:gd name="connsiteY8-1362" fmla="*/ 1893094 h 1893094"/>
                <a:gd name="connsiteX9-1363" fmla="*/ 909638 w 1629187"/>
                <a:gd name="connsiteY9-1364" fmla="*/ 1893094 h 1893094"/>
                <a:gd name="connsiteX10-1365" fmla="*/ 869156 w 1629187"/>
                <a:gd name="connsiteY10-1366" fmla="*/ 1826419 h 1893094"/>
                <a:gd name="connsiteX11-1367" fmla="*/ 769144 w 1629187"/>
                <a:gd name="connsiteY11-1368" fmla="*/ 1607344 h 1893094"/>
                <a:gd name="connsiteX12-1369" fmla="*/ 671513 w 1629187"/>
                <a:gd name="connsiteY12-1370" fmla="*/ 1797844 h 1893094"/>
                <a:gd name="connsiteX13-1371" fmla="*/ 661988 w 1629187"/>
                <a:gd name="connsiteY13-1372" fmla="*/ 1885950 h 1893094"/>
                <a:gd name="connsiteX14-1373" fmla="*/ 433388 w 1629187"/>
                <a:gd name="connsiteY14-1374" fmla="*/ 1885950 h 1893094"/>
                <a:gd name="connsiteX15-1375" fmla="*/ 261938 w 1629187"/>
                <a:gd name="connsiteY15-1376" fmla="*/ 1664494 h 1893094"/>
                <a:gd name="connsiteX16-1377" fmla="*/ 326231 w 1629187"/>
                <a:gd name="connsiteY16-1378" fmla="*/ 1581150 h 1893094"/>
                <a:gd name="connsiteX17-1379" fmla="*/ 414338 w 1629187"/>
                <a:gd name="connsiteY17-1380" fmla="*/ 1366837 h 1893094"/>
                <a:gd name="connsiteX18-1381" fmla="*/ 188119 w 1629187"/>
                <a:gd name="connsiteY18-1382" fmla="*/ 1404937 h 1893094"/>
                <a:gd name="connsiteX19-1383" fmla="*/ 116681 w 1629187"/>
                <a:gd name="connsiteY19-1384" fmla="*/ 1447800 h 1893094"/>
                <a:gd name="connsiteX20-1385" fmla="*/ 0 w 1629187"/>
                <a:gd name="connsiteY20-1386" fmla="*/ 1300162 h 1893094"/>
                <a:gd name="connsiteX0-1387" fmla="*/ 0 w 1629187"/>
                <a:gd name="connsiteY0-1388" fmla="*/ 1300162 h 1893094"/>
                <a:gd name="connsiteX1-1389" fmla="*/ 776288 w 1629187"/>
                <a:gd name="connsiteY1-1390" fmla="*/ 0 h 1893094"/>
                <a:gd name="connsiteX2-1391" fmla="*/ 1562100 w 1629187"/>
                <a:gd name="connsiteY2-1392" fmla="*/ 1304925 h 1893094"/>
                <a:gd name="connsiteX3-1393" fmla="*/ 1445419 w 1629187"/>
                <a:gd name="connsiteY3-1394" fmla="*/ 1466850 h 1893094"/>
                <a:gd name="connsiteX4-1395" fmla="*/ 1516856 w 1629187"/>
                <a:gd name="connsiteY4-1396" fmla="*/ 1557338 h 1893094"/>
                <a:gd name="connsiteX5-1397" fmla="*/ 1607344 w 1629187"/>
                <a:gd name="connsiteY5-1398" fmla="*/ 1726406 h 1893094"/>
                <a:gd name="connsiteX6-1399" fmla="*/ 1426369 w 1629187"/>
                <a:gd name="connsiteY6-1400" fmla="*/ 1678781 h 1893094"/>
                <a:gd name="connsiteX7-1401" fmla="*/ 1312069 w 1629187"/>
                <a:gd name="connsiteY7-1402" fmla="*/ 1640681 h 1893094"/>
                <a:gd name="connsiteX8-1403" fmla="*/ 1126331 w 1629187"/>
                <a:gd name="connsiteY8-1404" fmla="*/ 1893094 h 1893094"/>
                <a:gd name="connsiteX9-1405" fmla="*/ 909638 w 1629187"/>
                <a:gd name="connsiteY9-1406" fmla="*/ 1893094 h 1893094"/>
                <a:gd name="connsiteX10-1407" fmla="*/ 869156 w 1629187"/>
                <a:gd name="connsiteY10-1408" fmla="*/ 1826419 h 1893094"/>
                <a:gd name="connsiteX11-1409" fmla="*/ 769144 w 1629187"/>
                <a:gd name="connsiteY11-1410" fmla="*/ 1607344 h 1893094"/>
                <a:gd name="connsiteX12-1411" fmla="*/ 671513 w 1629187"/>
                <a:gd name="connsiteY12-1412" fmla="*/ 1797844 h 1893094"/>
                <a:gd name="connsiteX13-1413" fmla="*/ 661988 w 1629187"/>
                <a:gd name="connsiteY13-1414" fmla="*/ 1885950 h 1893094"/>
                <a:gd name="connsiteX14-1415" fmla="*/ 433388 w 1629187"/>
                <a:gd name="connsiteY14-1416" fmla="*/ 1885950 h 1893094"/>
                <a:gd name="connsiteX15-1417" fmla="*/ 261938 w 1629187"/>
                <a:gd name="connsiteY15-1418" fmla="*/ 1664494 h 1893094"/>
                <a:gd name="connsiteX16-1419" fmla="*/ 326231 w 1629187"/>
                <a:gd name="connsiteY16-1420" fmla="*/ 1581150 h 1893094"/>
                <a:gd name="connsiteX17-1421" fmla="*/ 414338 w 1629187"/>
                <a:gd name="connsiteY17-1422" fmla="*/ 1366837 h 1893094"/>
                <a:gd name="connsiteX18-1423" fmla="*/ 188119 w 1629187"/>
                <a:gd name="connsiteY18-1424" fmla="*/ 1404937 h 1893094"/>
                <a:gd name="connsiteX19-1425" fmla="*/ 116681 w 1629187"/>
                <a:gd name="connsiteY19-1426" fmla="*/ 1447800 h 1893094"/>
                <a:gd name="connsiteX20-1427" fmla="*/ 0 w 1629187"/>
                <a:gd name="connsiteY20-1428" fmla="*/ 1300162 h 1893094"/>
                <a:gd name="connsiteX0-1429" fmla="*/ 0 w 1629187"/>
                <a:gd name="connsiteY0-1430" fmla="*/ 1300162 h 1893094"/>
                <a:gd name="connsiteX1-1431" fmla="*/ 776288 w 1629187"/>
                <a:gd name="connsiteY1-1432" fmla="*/ 0 h 1893094"/>
                <a:gd name="connsiteX2-1433" fmla="*/ 1562100 w 1629187"/>
                <a:gd name="connsiteY2-1434" fmla="*/ 1304925 h 1893094"/>
                <a:gd name="connsiteX3-1435" fmla="*/ 1445419 w 1629187"/>
                <a:gd name="connsiteY3-1436" fmla="*/ 1466850 h 1893094"/>
                <a:gd name="connsiteX4-1437" fmla="*/ 1516856 w 1629187"/>
                <a:gd name="connsiteY4-1438" fmla="*/ 1557338 h 1893094"/>
                <a:gd name="connsiteX5-1439" fmla="*/ 1607344 w 1629187"/>
                <a:gd name="connsiteY5-1440" fmla="*/ 1726406 h 1893094"/>
                <a:gd name="connsiteX6-1441" fmla="*/ 1426369 w 1629187"/>
                <a:gd name="connsiteY6-1442" fmla="*/ 1678781 h 1893094"/>
                <a:gd name="connsiteX7-1443" fmla="*/ 1312069 w 1629187"/>
                <a:gd name="connsiteY7-1444" fmla="*/ 1640681 h 1893094"/>
                <a:gd name="connsiteX8-1445" fmla="*/ 1126331 w 1629187"/>
                <a:gd name="connsiteY8-1446" fmla="*/ 1893094 h 1893094"/>
                <a:gd name="connsiteX9-1447" fmla="*/ 909638 w 1629187"/>
                <a:gd name="connsiteY9-1448" fmla="*/ 1893094 h 1893094"/>
                <a:gd name="connsiteX10-1449" fmla="*/ 869156 w 1629187"/>
                <a:gd name="connsiteY10-1450" fmla="*/ 1826419 h 1893094"/>
                <a:gd name="connsiteX11-1451" fmla="*/ 769144 w 1629187"/>
                <a:gd name="connsiteY11-1452" fmla="*/ 1607344 h 1893094"/>
                <a:gd name="connsiteX12-1453" fmla="*/ 671513 w 1629187"/>
                <a:gd name="connsiteY12-1454" fmla="*/ 1797844 h 1893094"/>
                <a:gd name="connsiteX13-1455" fmla="*/ 661988 w 1629187"/>
                <a:gd name="connsiteY13-1456" fmla="*/ 1885950 h 1893094"/>
                <a:gd name="connsiteX14-1457" fmla="*/ 433388 w 1629187"/>
                <a:gd name="connsiteY14-1458" fmla="*/ 1885950 h 1893094"/>
                <a:gd name="connsiteX15-1459" fmla="*/ 261938 w 1629187"/>
                <a:gd name="connsiteY15-1460" fmla="*/ 1664494 h 1893094"/>
                <a:gd name="connsiteX16-1461" fmla="*/ 326231 w 1629187"/>
                <a:gd name="connsiteY16-1462" fmla="*/ 1581150 h 1893094"/>
                <a:gd name="connsiteX17-1463" fmla="*/ 414338 w 1629187"/>
                <a:gd name="connsiteY17-1464" fmla="*/ 1366837 h 1893094"/>
                <a:gd name="connsiteX18-1465" fmla="*/ 188119 w 1629187"/>
                <a:gd name="connsiteY18-1466" fmla="*/ 1404937 h 1893094"/>
                <a:gd name="connsiteX19-1467" fmla="*/ 116681 w 1629187"/>
                <a:gd name="connsiteY19-1468" fmla="*/ 1447800 h 1893094"/>
                <a:gd name="connsiteX20-1469" fmla="*/ 0 w 1629187"/>
                <a:gd name="connsiteY20-1470" fmla="*/ 1300162 h 1893094"/>
                <a:gd name="connsiteX0-1471" fmla="*/ 0 w 1629187"/>
                <a:gd name="connsiteY0-1472" fmla="*/ 1300162 h 1893094"/>
                <a:gd name="connsiteX1-1473" fmla="*/ 776288 w 1629187"/>
                <a:gd name="connsiteY1-1474" fmla="*/ 0 h 1893094"/>
                <a:gd name="connsiteX2-1475" fmla="*/ 1562100 w 1629187"/>
                <a:gd name="connsiteY2-1476" fmla="*/ 1304925 h 1893094"/>
                <a:gd name="connsiteX3-1477" fmla="*/ 1445419 w 1629187"/>
                <a:gd name="connsiteY3-1478" fmla="*/ 1466850 h 1893094"/>
                <a:gd name="connsiteX4-1479" fmla="*/ 1516856 w 1629187"/>
                <a:gd name="connsiteY4-1480" fmla="*/ 1557338 h 1893094"/>
                <a:gd name="connsiteX5-1481" fmla="*/ 1607344 w 1629187"/>
                <a:gd name="connsiteY5-1482" fmla="*/ 1726406 h 1893094"/>
                <a:gd name="connsiteX6-1483" fmla="*/ 1426369 w 1629187"/>
                <a:gd name="connsiteY6-1484" fmla="*/ 1678781 h 1893094"/>
                <a:gd name="connsiteX7-1485" fmla="*/ 1312069 w 1629187"/>
                <a:gd name="connsiteY7-1486" fmla="*/ 1640681 h 1893094"/>
                <a:gd name="connsiteX8-1487" fmla="*/ 1126331 w 1629187"/>
                <a:gd name="connsiteY8-1488" fmla="*/ 1893094 h 1893094"/>
                <a:gd name="connsiteX9-1489" fmla="*/ 909638 w 1629187"/>
                <a:gd name="connsiteY9-1490" fmla="*/ 1893094 h 1893094"/>
                <a:gd name="connsiteX10-1491" fmla="*/ 869156 w 1629187"/>
                <a:gd name="connsiteY10-1492" fmla="*/ 1826419 h 1893094"/>
                <a:gd name="connsiteX11-1493" fmla="*/ 769144 w 1629187"/>
                <a:gd name="connsiteY11-1494" fmla="*/ 1607344 h 1893094"/>
                <a:gd name="connsiteX12-1495" fmla="*/ 671513 w 1629187"/>
                <a:gd name="connsiteY12-1496" fmla="*/ 1797844 h 1893094"/>
                <a:gd name="connsiteX13-1497" fmla="*/ 661988 w 1629187"/>
                <a:gd name="connsiteY13-1498" fmla="*/ 1885950 h 1893094"/>
                <a:gd name="connsiteX14-1499" fmla="*/ 433388 w 1629187"/>
                <a:gd name="connsiteY14-1500" fmla="*/ 1885950 h 1893094"/>
                <a:gd name="connsiteX15-1501" fmla="*/ 261938 w 1629187"/>
                <a:gd name="connsiteY15-1502" fmla="*/ 1664494 h 1893094"/>
                <a:gd name="connsiteX16-1503" fmla="*/ 326231 w 1629187"/>
                <a:gd name="connsiteY16-1504" fmla="*/ 1581150 h 1893094"/>
                <a:gd name="connsiteX17-1505" fmla="*/ 414338 w 1629187"/>
                <a:gd name="connsiteY17-1506" fmla="*/ 1366837 h 1893094"/>
                <a:gd name="connsiteX18-1507" fmla="*/ 188119 w 1629187"/>
                <a:gd name="connsiteY18-1508" fmla="*/ 1404937 h 1893094"/>
                <a:gd name="connsiteX19-1509" fmla="*/ 116681 w 1629187"/>
                <a:gd name="connsiteY19-1510" fmla="*/ 1447800 h 1893094"/>
                <a:gd name="connsiteX20-1511" fmla="*/ 0 w 1629187"/>
                <a:gd name="connsiteY20-1512" fmla="*/ 1300162 h 1893094"/>
                <a:gd name="connsiteX0-1513" fmla="*/ 0 w 1629187"/>
                <a:gd name="connsiteY0-1514" fmla="*/ 1300162 h 1893094"/>
                <a:gd name="connsiteX1-1515" fmla="*/ 776288 w 1629187"/>
                <a:gd name="connsiteY1-1516" fmla="*/ 0 h 1893094"/>
                <a:gd name="connsiteX2-1517" fmla="*/ 1562100 w 1629187"/>
                <a:gd name="connsiteY2-1518" fmla="*/ 1304925 h 1893094"/>
                <a:gd name="connsiteX3-1519" fmla="*/ 1445419 w 1629187"/>
                <a:gd name="connsiteY3-1520" fmla="*/ 1466850 h 1893094"/>
                <a:gd name="connsiteX4-1521" fmla="*/ 1516856 w 1629187"/>
                <a:gd name="connsiteY4-1522" fmla="*/ 1557338 h 1893094"/>
                <a:gd name="connsiteX5-1523" fmla="*/ 1607344 w 1629187"/>
                <a:gd name="connsiteY5-1524" fmla="*/ 1726406 h 1893094"/>
                <a:gd name="connsiteX6-1525" fmla="*/ 1426369 w 1629187"/>
                <a:gd name="connsiteY6-1526" fmla="*/ 1678781 h 1893094"/>
                <a:gd name="connsiteX7-1527" fmla="*/ 1312069 w 1629187"/>
                <a:gd name="connsiteY7-1528" fmla="*/ 1640681 h 1893094"/>
                <a:gd name="connsiteX8-1529" fmla="*/ 1126331 w 1629187"/>
                <a:gd name="connsiteY8-1530" fmla="*/ 1893094 h 1893094"/>
                <a:gd name="connsiteX9-1531" fmla="*/ 909638 w 1629187"/>
                <a:gd name="connsiteY9-1532" fmla="*/ 1893094 h 1893094"/>
                <a:gd name="connsiteX10-1533" fmla="*/ 869156 w 1629187"/>
                <a:gd name="connsiteY10-1534" fmla="*/ 1826419 h 1893094"/>
                <a:gd name="connsiteX11-1535" fmla="*/ 769144 w 1629187"/>
                <a:gd name="connsiteY11-1536" fmla="*/ 1607344 h 1893094"/>
                <a:gd name="connsiteX12-1537" fmla="*/ 671513 w 1629187"/>
                <a:gd name="connsiteY12-1538" fmla="*/ 1797844 h 1893094"/>
                <a:gd name="connsiteX13-1539" fmla="*/ 661988 w 1629187"/>
                <a:gd name="connsiteY13-1540" fmla="*/ 1885950 h 1893094"/>
                <a:gd name="connsiteX14-1541" fmla="*/ 433388 w 1629187"/>
                <a:gd name="connsiteY14-1542" fmla="*/ 1885950 h 1893094"/>
                <a:gd name="connsiteX15-1543" fmla="*/ 261938 w 1629187"/>
                <a:gd name="connsiteY15-1544" fmla="*/ 1664494 h 1893094"/>
                <a:gd name="connsiteX16-1545" fmla="*/ 326231 w 1629187"/>
                <a:gd name="connsiteY16-1546" fmla="*/ 1581150 h 1893094"/>
                <a:gd name="connsiteX17-1547" fmla="*/ 414338 w 1629187"/>
                <a:gd name="connsiteY17-1548" fmla="*/ 1366837 h 1893094"/>
                <a:gd name="connsiteX18-1549" fmla="*/ 192881 w 1629187"/>
                <a:gd name="connsiteY18-1550" fmla="*/ 1412080 h 1893094"/>
                <a:gd name="connsiteX19-1551" fmla="*/ 116681 w 1629187"/>
                <a:gd name="connsiteY19-1552" fmla="*/ 1447800 h 1893094"/>
                <a:gd name="connsiteX20-1553" fmla="*/ 0 w 1629187"/>
                <a:gd name="connsiteY20-1554" fmla="*/ 1300162 h 1893094"/>
                <a:gd name="connsiteX0-1555" fmla="*/ 0 w 1629187"/>
                <a:gd name="connsiteY0-1556" fmla="*/ 1300162 h 1893094"/>
                <a:gd name="connsiteX1-1557" fmla="*/ 776288 w 1629187"/>
                <a:gd name="connsiteY1-1558" fmla="*/ 0 h 1893094"/>
                <a:gd name="connsiteX2-1559" fmla="*/ 1562100 w 1629187"/>
                <a:gd name="connsiteY2-1560" fmla="*/ 1304925 h 1893094"/>
                <a:gd name="connsiteX3-1561" fmla="*/ 1445419 w 1629187"/>
                <a:gd name="connsiteY3-1562" fmla="*/ 1466850 h 1893094"/>
                <a:gd name="connsiteX4-1563" fmla="*/ 1516856 w 1629187"/>
                <a:gd name="connsiteY4-1564" fmla="*/ 1557338 h 1893094"/>
                <a:gd name="connsiteX5-1565" fmla="*/ 1607344 w 1629187"/>
                <a:gd name="connsiteY5-1566" fmla="*/ 1726406 h 1893094"/>
                <a:gd name="connsiteX6-1567" fmla="*/ 1426369 w 1629187"/>
                <a:gd name="connsiteY6-1568" fmla="*/ 1678781 h 1893094"/>
                <a:gd name="connsiteX7-1569" fmla="*/ 1312069 w 1629187"/>
                <a:gd name="connsiteY7-1570" fmla="*/ 1640681 h 1893094"/>
                <a:gd name="connsiteX8-1571" fmla="*/ 1126331 w 1629187"/>
                <a:gd name="connsiteY8-1572" fmla="*/ 1893094 h 1893094"/>
                <a:gd name="connsiteX9-1573" fmla="*/ 909638 w 1629187"/>
                <a:gd name="connsiteY9-1574" fmla="*/ 1893094 h 1893094"/>
                <a:gd name="connsiteX10-1575" fmla="*/ 869156 w 1629187"/>
                <a:gd name="connsiteY10-1576" fmla="*/ 1826419 h 1893094"/>
                <a:gd name="connsiteX11-1577" fmla="*/ 769144 w 1629187"/>
                <a:gd name="connsiteY11-1578" fmla="*/ 1607344 h 1893094"/>
                <a:gd name="connsiteX12-1579" fmla="*/ 671513 w 1629187"/>
                <a:gd name="connsiteY12-1580" fmla="*/ 1797844 h 1893094"/>
                <a:gd name="connsiteX13-1581" fmla="*/ 661988 w 1629187"/>
                <a:gd name="connsiteY13-1582" fmla="*/ 1885950 h 1893094"/>
                <a:gd name="connsiteX14-1583" fmla="*/ 433388 w 1629187"/>
                <a:gd name="connsiteY14-1584" fmla="*/ 1885950 h 1893094"/>
                <a:gd name="connsiteX15-1585" fmla="*/ 261938 w 1629187"/>
                <a:gd name="connsiteY15-1586" fmla="*/ 1664494 h 1893094"/>
                <a:gd name="connsiteX16-1587" fmla="*/ 326231 w 1629187"/>
                <a:gd name="connsiteY16-1588" fmla="*/ 1581150 h 1893094"/>
                <a:gd name="connsiteX17-1589" fmla="*/ 407194 w 1629187"/>
                <a:gd name="connsiteY17-1590" fmla="*/ 1373981 h 1893094"/>
                <a:gd name="connsiteX18-1591" fmla="*/ 192881 w 1629187"/>
                <a:gd name="connsiteY18-1592" fmla="*/ 1412080 h 1893094"/>
                <a:gd name="connsiteX19-1593" fmla="*/ 116681 w 1629187"/>
                <a:gd name="connsiteY19-1594" fmla="*/ 1447800 h 1893094"/>
                <a:gd name="connsiteX20-1595" fmla="*/ 0 w 1629187"/>
                <a:gd name="connsiteY20-1596" fmla="*/ 1300162 h 1893094"/>
                <a:gd name="connsiteX0-1597" fmla="*/ 0 w 1629187"/>
                <a:gd name="connsiteY0-1598" fmla="*/ 1300162 h 1893094"/>
                <a:gd name="connsiteX1-1599" fmla="*/ 776288 w 1629187"/>
                <a:gd name="connsiteY1-1600" fmla="*/ 0 h 1893094"/>
                <a:gd name="connsiteX2-1601" fmla="*/ 1562100 w 1629187"/>
                <a:gd name="connsiteY2-1602" fmla="*/ 1304925 h 1893094"/>
                <a:gd name="connsiteX3-1603" fmla="*/ 1445419 w 1629187"/>
                <a:gd name="connsiteY3-1604" fmla="*/ 1466850 h 1893094"/>
                <a:gd name="connsiteX4-1605" fmla="*/ 1516856 w 1629187"/>
                <a:gd name="connsiteY4-1606" fmla="*/ 1557338 h 1893094"/>
                <a:gd name="connsiteX5-1607" fmla="*/ 1607344 w 1629187"/>
                <a:gd name="connsiteY5-1608" fmla="*/ 1726406 h 1893094"/>
                <a:gd name="connsiteX6-1609" fmla="*/ 1426369 w 1629187"/>
                <a:gd name="connsiteY6-1610" fmla="*/ 1678781 h 1893094"/>
                <a:gd name="connsiteX7-1611" fmla="*/ 1312069 w 1629187"/>
                <a:gd name="connsiteY7-1612" fmla="*/ 1640681 h 1893094"/>
                <a:gd name="connsiteX8-1613" fmla="*/ 1126331 w 1629187"/>
                <a:gd name="connsiteY8-1614" fmla="*/ 1893094 h 1893094"/>
                <a:gd name="connsiteX9-1615" fmla="*/ 909638 w 1629187"/>
                <a:gd name="connsiteY9-1616" fmla="*/ 1893094 h 1893094"/>
                <a:gd name="connsiteX10-1617" fmla="*/ 869156 w 1629187"/>
                <a:gd name="connsiteY10-1618" fmla="*/ 1826419 h 1893094"/>
                <a:gd name="connsiteX11-1619" fmla="*/ 769144 w 1629187"/>
                <a:gd name="connsiteY11-1620" fmla="*/ 1607344 h 1893094"/>
                <a:gd name="connsiteX12-1621" fmla="*/ 671513 w 1629187"/>
                <a:gd name="connsiteY12-1622" fmla="*/ 1797844 h 1893094"/>
                <a:gd name="connsiteX13-1623" fmla="*/ 661988 w 1629187"/>
                <a:gd name="connsiteY13-1624" fmla="*/ 1885950 h 1893094"/>
                <a:gd name="connsiteX14-1625" fmla="*/ 433388 w 1629187"/>
                <a:gd name="connsiteY14-1626" fmla="*/ 1885950 h 1893094"/>
                <a:gd name="connsiteX15-1627" fmla="*/ 261938 w 1629187"/>
                <a:gd name="connsiteY15-1628" fmla="*/ 1664494 h 1893094"/>
                <a:gd name="connsiteX16-1629" fmla="*/ 326231 w 1629187"/>
                <a:gd name="connsiteY16-1630" fmla="*/ 1581150 h 1893094"/>
                <a:gd name="connsiteX17-1631" fmla="*/ 407194 w 1629187"/>
                <a:gd name="connsiteY17-1632" fmla="*/ 1373981 h 1893094"/>
                <a:gd name="connsiteX18-1633" fmla="*/ 192881 w 1629187"/>
                <a:gd name="connsiteY18-1634" fmla="*/ 1412080 h 1893094"/>
                <a:gd name="connsiteX19-1635" fmla="*/ 116681 w 1629187"/>
                <a:gd name="connsiteY19-1636" fmla="*/ 1447800 h 1893094"/>
                <a:gd name="connsiteX20-1637" fmla="*/ 0 w 1629187"/>
                <a:gd name="connsiteY20-1638" fmla="*/ 1300162 h 1893094"/>
                <a:gd name="connsiteX0-1639" fmla="*/ 0 w 1629187"/>
                <a:gd name="connsiteY0-1640" fmla="*/ 1300162 h 1893094"/>
                <a:gd name="connsiteX1-1641" fmla="*/ 776288 w 1629187"/>
                <a:gd name="connsiteY1-1642" fmla="*/ 0 h 1893094"/>
                <a:gd name="connsiteX2-1643" fmla="*/ 1562100 w 1629187"/>
                <a:gd name="connsiteY2-1644" fmla="*/ 1304925 h 1893094"/>
                <a:gd name="connsiteX3-1645" fmla="*/ 1445419 w 1629187"/>
                <a:gd name="connsiteY3-1646" fmla="*/ 1466850 h 1893094"/>
                <a:gd name="connsiteX4-1647" fmla="*/ 1516856 w 1629187"/>
                <a:gd name="connsiteY4-1648" fmla="*/ 1557338 h 1893094"/>
                <a:gd name="connsiteX5-1649" fmla="*/ 1607344 w 1629187"/>
                <a:gd name="connsiteY5-1650" fmla="*/ 1726406 h 1893094"/>
                <a:gd name="connsiteX6-1651" fmla="*/ 1426369 w 1629187"/>
                <a:gd name="connsiteY6-1652" fmla="*/ 1678781 h 1893094"/>
                <a:gd name="connsiteX7-1653" fmla="*/ 1312069 w 1629187"/>
                <a:gd name="connsiteY7-1654" fmla="*/ 1640681 h 1893094"/>
                <a:gd name="connsiteX8-1655" fmla="*/ 1126331 w 1629187"/>
                <a:gd name="connsiteY8-1656" fmla="*/ 1893094 h 1893094"/>
                <a:gd name="connsiteX9-1657" fmla="*/ 909638 w 1629187"/>
                <a:gd name="connsiteY9-1658" fmla="*/ 1893094 h 1893094"/>
                <a:gd name="connsiteX10-1659" fmla="*/ 869156 w 1629187"/>
                <a:gd name="connsiteY10-1660" fmla="*/ 1826419 h 1893094"/>
                <a:gd name="connsiteX11-1661" fmla="*/ 769144 w 1629187"/>
                <a:gd name="connsiteY11-1662" fmla="*/ 1607344 h 1893094"/>
                <a:gd name="connsiteX12-1663" fmla="*/ 671513 w 1629187"/>
                <a:gd name="connsiteY12-1664" fmla="*/ 1797844 h 1893094"/>
                <a:gd name="connsiteX13-1665" fmla="*/ 661988 w 1629187"/>
                <a:gd name="connsiteY13-1666" fmla="*/ 1885950 h 1893094"/>
                <a:gd name="connsiteX14-1667" fmla="*/ 433388 w 1629187"/>
                <a:gd name="connsiteY14-1668" fmla="*/ 1885950 h 1893094"/>
                <a:gd name="connsiteX15-1669" fmla="*/ 261938 w 1629187"/>
                <a:gd name="connsiteY15-1670" fmla="*/ 1664494 h 1893094"/>
                <a:gd name="connsiteX16-1671" fmla="*/ 326231 w 1629187"/>
                <a:gd name="connsiteY16-1672" fmla="*/ 1581150 h 1893094"/>
                <a:gd name="connsiteX17-1673" fmla="*/ 407194 w 1629187"/>
                <a:gd name="connsiteY17-1674" fmla="*/ 1373981 h 1893094"/>
                <a:gd name="connsiteX18-1675" fmla="*/ 192881 w 1629187"/>
                <a:gd name="connsiteY18-1676" fmla="*/ 1412080 h 1893094"/>
                <a:gd name="connsiteX19-1677" fmla="*/ 116681 w 1629187"/>
                <a:gd name="connsiteY19-1678" fmla="*/ 1447800 h 1893094"/>
                <a:gd name="connsiteX20-1679" fmla="*/ 0 w 1629187"/>
                <a:gd name="connsiteY20-1680" fmla="*/ 1300162 h 1893094"/>
                <a:gd name="connsiteX0-1681" fmla="*/ 0 w 1629187"/>
                <a:gd name="connsiteY0-1682" fmla="*/ 1300162 h 1893094"/>
                <a:gd name="connsiteX1-1683" fmla="*/ 776288 w 1629187"/>
                <a:gd name="connsiteY1-1684" fmla="*/ 0 h 1893094"/>
                <a:gd name="connsiteX2-1685" fmla="*/ 1562100 w 1629187"/>
                <a:gd name="connsiteY2-1686" fmla="*/ 1304925 h 1893094"/>
                <a:gd name="connsiteX3-1687" fmla="*/ 1445419 w 1629187"/>
                <a:gd name="connsiteY3-1688" fmla="*/ 1466850 h 1893094"/>
                <a:gd name="connsiteX4-1689" fmla="*/ 1516856 w 1629187"/>
                <a:gd name="connsiteY4-1690" fmla="*/ 1557338 h 1893094"/>
                <a:gd name="connsiteX5-1691" fmla="*/ 1607344 w 1629187"/>
                <a:gd name="connsiteY5-1692" fmla="*/ 1726406 h 1893094"/>
                <a:gd name="connsiteX6-1693" fmla="*/ 1426369 w 1629187"/>
                <a:gd name="connsiteY6-1694" fmla="*/ 1678781 h 1893094"/>
                <a:gd name="connsiteX7-1695" fmla="*/ 1312069 w 1629187"/>
                <a:gd name="connsiteY7-1696" fmla="*/ 1640681 h 1893094"/>
                <a:gd name="connsiteX8-1697" fmla="*/ 1126331 w 1629187"/>
                <a:gd name="connsiteY8-1698" fmla="*/ 1893094 h 1893094"/>
                <a:gd name="connsiteX9-1699" fmla="*/ 909638 w 1629187"/>
                <a:gd name="connsiteY9-1700" fmla="*/ 1893094 h 1893094"/>
                <a:gd name="connsiteX10-1701" fmla="*/ 869156 w 1629187"/>
                <a:gd name="connsiteY10-1702" fmla="*/ 1826419 h 1893094"/>
                <a:gd name="connsiteX11-1703" fmla="*/ 769144 w 1629187"/>
                <a:gd name="connsiteY11-1704" fmla="*/ 1607344 h 1893094"/>
                <a:gd name="connsiteX12-1705" fmla="*/ 671513 w 1629187"/>
                <a:gd name="connsiteY12-1706" fmla="*/ 1797844 h 1893094"/>
                <a:gd name="connsiteX13-1707" fmla="*/ 661988 w 1629187"/>
                <a:gd name="connsiteY13-1708" fmla="*/ 1885950 h 1893094"/>
                <a:gd name="connsiteX14-1709" fmla="*/ 433388 w 1629187"/>
                <a:gd name="connsiteY14-1710" fmla="*/ 1885950 h 1893094"/>
                <a:gd name="connsiteX15-1711" fmla="*/ 261938 w 1629187"/>
                <a:gd name="connsiteY15-1712" fmla="*/ 1664494 h 1893094"/>
                <a:gd name="connsiteX16-1713" fmla="*/ 326231 w 1629187"/>
                <a:gd name="connsiteY16-1714" fmla="*/ 1581150 h 1893094"/>
                <a:gd name="connsiteX17-1715" fmla="*/ 407194 w 1629187"/>
                <a:gd name="connsiteY17-1716" fmla="*/ 1373981 h 1893094"/>
                <a:gd name="connsiteX18-1717" fmla="*/ 192881 w 1629187"/>
                <a:gd name="connsiteY18-1718" fmla="*/ 1412080 h 1893094"/>
                <a:gd name="connsiteX19-1719" fmla="*/ 116681 w 1629187"/>
                <a:gd name="connsiteY19-1720" fmla="*/ 1447800 h 1893094"/>
                <a:gd name="connsiteX20-1721" fmla="*/ 0 w 1629187"/>
                <a:gd name="connsiteY20-1722" fmla="*/ 1300162 h 1893094"/>
                <a:gd name="connsiteX0-1723" fmla="*/ 0 w 1629187"/>
                <a:gd name="connsiteY0-1724" fmla="*/ 1300162 h 1893094"/>
                <a:gd name="connsiteX1-1725" fmla="*/ 776288 w 1629187"/>
                <a:gd name="connsiteY1-1726" fmla="*/ 0 h 1893094"/>
                <a:gd name="connsiteX2-1727" fmla="*/ 1562100 w 1629187"/>
                <a:gd name="connsiteY2-1728" fmla="*/ 1304925 h 1893094"/>
                <a:gd name="connsiteX3-1729" fmla="*/ 1445419 w 1629187"/>
                <a:gd name="connsiteY3-1730" fmla="*/ 1466850 h 1893094"/>
                <a:gd name="connsiteX4-1731" fmla="*/ 1516856 w 1629187"/>
                <a:gd name="connsiteY4-1732" fmla="*/ 1557338 h 1893094"/>
                <a:gd name="connsiteX5-1733" fmla="*/ 1607344 w 1629187"/>
                <a:gd name="connsiteY5-1734" fmla="*/ 1726406 h 1893094"/>
                <a:gd name="connsiteX6-1735" fmla="*/ 1426369 w 1629187"/>
                <a:gd name="connsiteY6-1736" fmla="*/ 1678781 h 1893094"/>
                <a:gd name="connsiteX7-1737" fmla="*/ 1312069 w 1629187"/>
                <a:gd name="connsiteY7-1738" fmla="*/ 1640681 h 1893094"/>
                <a:gd name="connsiteX8-1739" fmla="*/ 1126331 w 1629187"/>
                <a:gd name="connsiteY8-1740" fmla="*/ 1893094 h 1893094"/>
                <a:gd name="connsiteX9-1741" fmla="*/ 909638 w 1629187"/>
                <a:gd name="connsiteY9-1742" fmla="*/ 1893094 h 1893094"/>
                <a:gd name="connsiteX10-1743" fmla="*/ 869156 w 1629187"/>
                <a:gd name="connsiteY10-1744" fmla="*/ 1826419 h 1893094"/>
                <a:gd name="connsiteX11-1745" fmla="*/ 769144 w 1629187"/>
                <a:gd name="connsiteY11-1746" fmla="*/ 1607344 h 1893094"/>
                <a:gd name="connsiteX12-1747" fmla="*/ 671513 w 1629187"/>
                <a:gd name="connsiteY12-1748" fmla="*/ 1797844 h 1893094"/>
                <a:gd name="connsiteX13-1749" fmla="*/ 661988 w 1629187"/>
                <a:gd name="connsiteY13-1750" fmla="*/ 1885950 h 1893094"/>
                <a:gd name="connsiteX14-1751" fmla="*/ 433388 w 1629187"/>
                <a:gd name="connsiteY14-1752" fmla="*/ 1885950 h 1893094"/>
                <a:gd name="connsiteX15-1753" fmla="*/ 261938 w 1629187"/>
                <a:gd name="connsiteY15-1754" fmla="*/ 1664494 h 1893094"/>
                <a:gd name="connsiteX16-1755" fmla="*/ 326231 w 1629187"/>
                <a:gd name="connsiteY16-1756" fmla="*/ 1581150 h 1893094"/>
                <a:gd name="connsiteX17-1757" fmla="*/ 407194 w 1629187"/>
                <a:gd name="connsiteY17-1758" fmla="*/ 1373981 h 1893094"/>
                <a:gd name="connsiteX18-1759" fmla="*/ 192881 w 1629187"/>
                <a:gd name="connsiteY18-1760" fmla="*/ 1412080 h 1893094"/>
                <a:gd name="connsiteX19-1761" fmla="*/ 116681 w 1629187"/>
                <a:gd name="connsiteY19-1762" fmla="*/ 1447800 h 1893094"/>
                <a:gd name="connsiteX20-1763" fmla="*/ 0 w 1629187"/>
                <a:gd name="connsiteY20-1764" fmla="*/ 1300162 h 1893094"/>
                <a:gd name="connsiteX0-1765" fmla="*/ 0 w 1629187"/>
                <a:gd name="connsiteY0-1766" fmla="*/ 1300162 h 1893094"/>
                <a:gd name="connsiteX1-1767" fmla="*/ 776288 w 1629187"/>
                <a:gd name="connsiteY1-1768" fmla="*/ 0 h 1893094"/>
                <a:gd name="connsiteX2-1769" fmla="*/ 1562100 w 1629187"/>
                <a:gd name="connsiteY2-1770" fmla="*/ 1304925 h 1893094"/>
                <a:gd name="connsiteX3-1771" fmla="*/ 1445419 w 1629187"/>
                <a:gd name="connsiteY3-1772" fmla="*/ 1466850 h 1893094"/>
                <a:gd name="connsiteX4-1773" fmla="*/ 1516856 w 1629187"/>
                <a:gd name="connsiteY4-1774" fmla="*/ 1557338 h 1893094"/>
                <a:gd name="connsiteX5-1775" fmla="*/ 1607344 w 1629187"/>
                <a:gd name="connsiteY5-1776" fmla="*/ 1726406 h 1893094"/>
                <a:gd name="connsiteX6-1777" fmla="*/ 1426369 w 1629187"/>
                <a:gd name="connsiteY6-1778" fmla="*/ 1678781 h 1893094"/>
                <a:gd name="connsiteX7-1779" fmla="*/ 1312069 w 1629187"/>
                <a:gd name="connsiteY7-1780" fmla="*/ 1640681 h 1893094"/>
                <a:gd name="connsiteX8-1781" fmla="*/ 1126331 w 1629187"/>
                <a:gd name="connsiteY8-1782" fmla="*/ 1893094 h 1893094"/>
                <a:gd name="connsiteX9-1783" fmla="*/ 909638 w 1629187"/>
                <a:gd name="connsiteY9-1784" fmla="*/ 1893094 h 1893094"/>
                <a:gd name="connsiteX10-1785" fmla="*/ 869156 w 1629187"/>
                <a:gd name="connsiteY10-1786" fmla="*/ 1826419 h 1893094"/>
                <a:gd name="connsiteX11-1787" fmla="*/ 769144 w 1629187"/>
                <a:gd name="connsiteY11-1788" fmla="*/ 1607344 h 1893094"/>
                <a:gd name="connsiteX12-1789" fmla="*/ 671513 w 1629187"/>
                <a:gd name="connsiteY12-1790" fmla="*/ 1797844 h 1893094"/>
                <a:gd name="connsiteX13-1791" fmla="*/ 661988 w 1629187"/>
                <a:gd name="connsiteY13-1792" fmla="*/ 1885950 h 1893094"/>
                <a:gd name="connsiteX14-1793" fmla="*/ 433388 w 1629187"/>
                <a:gd name="connsiteY14-1794" fmla="*/ 1885950 h 1893094"/>
                <a:gd name="connsiteX15-1795" fmla="*/ 261938 w 1629187"/>
                <a:gd name="connsiteY15-1796" fmla="*/ 1664494 h 1893094"/>
                <a:gd name="connsiteX16-1797" fmla="*/ 326231 w 1629187"/>
                <a:gd name="connsiteY16-1798" fmla="*/ 1581150 h 1893094"/>
                <a:gd name="connsiteX17-1799" fmla="*/ 407194 w 1629187"/>
                <a:gd name="connsiteY17-1800" fmla="*/ 1373981 h 1893094"/>
                <a:gd name="connsiteX18-1801" fmla="*/ 192881 w 1629187"/>
                <a:gd name="connsiteY18-1802" fmla="*/ 1412080 h 1893094"/>
                <a:gd name="connsiteX19-1803" fmla="*/ 111919 w 1629187"/>
                <a:gd name="connsiteY19-1804" fmla="*/ 1454944 h 1893094"/>
                <a:gd name="connsiteX20-1805" fmla="*/ 0 w 1629187"/>
                <a:gd name="connsiteY20-1806" fmla="*/ 1300162 h 1893094"/>
                <a:gd name="connsiteX0-1807" fmla="*/ 0 w 1629187"/>
                <a:gd name="connsiteY0-1808" fmla="*/ 1300162 h 1893094"/>
                <a:gd name="connsiteX1-1809" fmla="*/ 776288 w 1629187"/>
                <a:gd name="connsiteY1-1810" fmla="*/ 0 h 1893094"/>
                <a:gd name="connsiteX2-1811" fmla="*/ 1562100 w 1629187"/>
                <a:gd name="connsiteY2-1812" fmla="*/ 1304925 h 1893094"/>
                <a:gd name="connsiteX3-1813" fmla="*/ 1445419 w 1629187"/>
                <a:gd name="connsiteY3-1814" fmla="*/ 1466850 h 1893094"/>
                <a:gd name="connsiteX4-1815" fmla="*/ 1516856 w 1629187"/>
                <a:gd name="connsiteY4-1816" fmla="*/ 1557338 h 1893094"/>
                <a:gd name="connsiteX5-1817" fmla="*/ 1607344 w 1629187"/>
                <a:gd name="connsiteY5-1818" fmla="*/ 1726406 h 1893094"/>
                <a:gd name="connsiteX6-1819" fmla="*/ 1426369 w 1629187"/>
                <a:gd name="connsiteY6-1820" fmla="*/ 1678781 h 1893094"/>
                <a:gd name="connsiteX7-1821" fmla="*/ 1312069 w 1629187"/>
                <a:gd name="connsiteY7-1822" fmla="*/ 1640681 h 1893094"/>
                <a:gd name="connsiteX8-1823" fmla="*/ 1126331 w 1629187"/>
                <a:gd name="connsiteY8-1824" fmla="*/ 1893094 h 1893094"/>
                <a:gd name="connsiteX9-1825" fmla="*/ 909638 w 1629187"/>
                <a:gd name="connsiteY9-1826" fmla="*/ 1893094 h 1893094"/>
                <a:gd name="connsiteX10-1827" fmla="*/ 869156 w 1629187"/>
                <a:gd name="connsiteY10-1828" fmla="*/ 1826419 h 1893094"/>
                <a:gd name="connsiteX11-1829" fmla="*/ 769144 w 1629187"/>
                <a:gd name="connsiteY11-1830" fmla="*/ 1607344 h 1893094"/>
                <a:gd name="connsiteX12-1831" fmla="*/ 671513 w 1629187"/>
                <a:gd name="connsiteY12-1832" fmla="*/ 1797844 h 1893094"/>
                <a:gd name="connsiteX13-1833" fmla="*/ 661988 w 1629187"/>
                <a:gd name="connsiteY13-1834" fmla="*/ 1885950 h 1893094"/>
                <a:gd name="connsiteX14-1835" fmla="*/ 433388 w 1629187"/>
                <a:gd name="connsiteY14-1836" fmla="*/ 1885950 h 1893094"/>
                <a:gd name="connsiteX15-1837" fmla="*/ 261938 w 1629187"/>
                <a:gd name="connsiteY15-1838" fmla="*/ 1664494 h 1893094"/>
                <a:gd name="connsiteX16-1839" fmla="*/ 326231 w 1629187"/>
                <a:gd name="connsiteY16-1840" fmla="*/ 1581150 h 1893094"/>
                <a:gd name="connsiteX17-1841" fmla="*/ 407194 w 1629187"/>
                <a:gd name="connsiteY17-1842" fmla="*/ 1373981 h 1893094"/>
                <a:gd name="connsiteX18-1843" fmla="*/ 192881 w 1629187"/>
                <a:gd name="connsiteY18-1844" fmla="*/ 1412080 h 1893094"/>
                <a:gd name="connsiteX19-1845" fmla="*/ 111919 w 1629187"/>
                <a:gd name="connsiteY19-1846" fmla="*/ 1454944 h 1893094"/>
                <a:gd name="connsiteX20-1847" fmla="*/ 0 w 1629187"/>
                <a:gd name="connsiteY20-1848" fmla="*/ 1300162 h 1893094"/>
                <a:gd name="connsiteX0-1849" fmla="*/ 0 w 1629187"/>
                <a:gd name="connsiteY0-1850" fmla="*/ 1300162 h 1893094"/>
                <a:gd name="connsiteX1-1851" fmla="*/ 776288 w 1629187"/>
                <a:gd name="connsiteY1-1852" fmla="*/ 0 h 1893094"/>
                <a:gd name="connsiteX2-1853" fmla="*/ 1562100 w 1629187"/>
                <a:gd name="connsiteY2-1854" fmla="*/ 1304925 h 1893094"/>
                <a:gd name="connsiteX3-1855" fmla="*/ 1445419 w 1629187"/>
                <a:gd name="connsiteY3-1856" fmla="*/ 1466850 h 1893094"/>
                <a:gd name="connsiteX4-1857" fmla="*/ 1516856 w 1629187"/>
                <a:gd name="connsiteY4-1858" fmla="*/ 1557338 h 1893094"/>
                <a:gd name="connsiteX5-1859" fmla="*/ 1607344 w 1629187"/>
                <a:gd name="connsiteY5-1860" fmla="*/ 1726406 h 1893094"/>
                <a:gd name="connsiteX6-1861" fmla="*/ 1426369 w 1629187"/>
                <a:gd name="connsiteY6-1862" fmla="*/ 1678781 h 1893094"/>
                <a:gd name="connsiteX7-1863" fmla="*/ 1312069 w 1629187"/>
                <a:gd name="connsiteY7-1864" fmla="*/ 1640681 h 1893094"/>
                <a:gd name="connsiteX8-1865" fmla="*/ 1126331 w 1629187"/>
                <a:gd name="connsiteY8-1866" fmla="*/ 1893094 h 1893094"/>
                <a:gd name="connsiteX9-1867" fmla="*/ 909638 w 1629187"/>
                <a:gd name="connsiteY9-1868" fmla="*/ 1893094 h 1893094"/>
                <a:gd name="connsiteX10-1869" fmla="*/ 869156 w 1629187"/>
                <a:gd name="connsiteY10-1870" fmla="*/ 1826419 h 1893094"/>
                <a:gd name="connsiteX11-1871" fmla="*/ 769144 w 1629187"/>
                <a:gd name="connsiteY11-1872" fmla="*/ 1607344 h 1893094"/>
                <a:gd name="connsiteX12-1873" fmla="*/ 671513 w 1629187"/>
                <a:gd name="connsiteY12-1874" fmla="*/ 1797844 h 1893094"/>
                <a:gd name="connsiteX13-1875" fmla="*/ 661988 w 1629187"/>
                <a:gd name="connsiteY13-1876" fmla="*/ 1885950 h 1893094"/>
                <a:gd name="connsiteX14-1877" fmla="*/ 433388 w 1629187"/>
                <a:gd name="connsiteY14-1878" fmla="*/ 1885950 h 1893094"/>
                <a:gd name="connsiteX15-1879" fmla="*/ 261938 w 1629187"/>
                <a:gd name="connsiteY15-1880" fmla="*/ 1664494 h 1893094"/>
                <a:gd name="connsiteX16-1881" fmla="*/ 326231 w 1629187"/>
                <a:gd name="connsiteY16-1882" fmla="*/ 1581150 h 1893094"/>
                <a:gd name="connsiteX17-1883" fmla="*/ 407194 w 1629187"/>
                <a:gd name="connsiteY17-1884" fmla="*/ 1373981 h 1893094"/>
                <a:gd name="connsiteX18-1885" fmla="*/ 192881 w 1629187"/>
                <a:gd name="connsiteY18-1886" fmla="*/ 1412080 h 1893094"/>
                <a:gd name="connsiteX19-1887" fmla="*/ 111919 w 1629187"/>
                <a:gd name="connsiteY19-1888" fmla="*/ 1454944 h 1893094"/>
                <a:gd name="connsiteX20-1889" fmla="*/ 0 w 1629187"/>
                <a:gd name="connsiteY20-1890" fmla="*/ 1300162 h 1893094"/>
                <a:gd name="connsiteX0-1891" fmla="*/ 0 w 1629187"/>
                <a:gd name="connsiteY0-1892" fmla="*/ 1300162 h 1893094"/>
                <a:gd name="connsiteX1-1893" fmla="*/ 776288 w 1629187"/>
                <a:gd name="connsiteY1-1894" fmla="*/ 0 h 1893094"/>
                <a:gd name="connsiteX2-1895" fmla="*/ 1562100 w 1629187"/>
                <a:gd name="connsiteY2-1896" fmla="*/ 1304925 h 1893094"/>
                <a:gd name="connsiteX3-1897" fmla="*/ 1445419 w 1629187"/>
                <a:gd name="connsiteY3-1898" fmla="*/ 1466850 h 1893094"/>
                <a:gd name="connsiteX4-1899" fmla="*/ 1516856 w 1629187"/>
                <a:gd name="connsiteY4-1900" fmla="*/ 1557338 h 1893094"/>
                <a:gd name="connsiteX5-1901" fmla="*/ 1607344 w 1629187"/>
                <a:gd name="connsiteY5-1902" fmla="*/ 1726406 h 1893094"/>
                <a:gd name="connsiteX6-1903" fmla="*/ 1426369 w 1629187"/>
                <a:gd name="connsiteY6-1904" fmla="*/ 1678781 h 1893094"/>
                <a:gd name="connsiteX7-1905" fmla="*/ 1312069 w 1629187"/>
                <a:gd name="connsiteY7-1906" fmla="*/ 1640681 h 1893094"/>
                <a:gd name="connsiteX8-1907" fmla="*/ 1126331 w 1629187"/>
                <a:gd name="connsiteY8-1908" fmla="*/ 1893094 h 1893094"/>
                <a:gd name="connsiteX9-1909" fmla="*/ 909638 w 1629187"/>
                <a:gd name="connsiteY9-1910" fmla="*/ 1893094 h 1893094"/>
                <a:gd name="connsiteX10-1911" fmla="*/ 869156 w 1629187"/>
                <a:gd name="connsiteY10-1912" fmla="*/ 1826419 h 1893094"/>
                <a:gd name="connsiteX11-1913" fmla="*/ 769144 w 1629187"/>
                <a:gd name="connsiteY11-1914" fmla="*/ 1607344 h 1893094"/>
                <a:gd name="connsiteX12-1915" fmla="*/ 671513 w 1629187"/>
                <a:gd name="connsiteY12-1916" fmla="*/ 1797844 h 1893094"/>
                <a:gd name="connsiteX13-1917" fmla="*/ 661988 w 1629187"/>
                <a:gd name="connsiteY13-1918" fmla="*/ 1885950 h 1893094"/>
                <a:gd name="connsiteX14-1919" fmla="*/ 433388 w 1629187"/>
                <a:gd name="connsiteY14-1920" fmla="*/ 1885950 h 1893094"/>
                <a:gd name="connsiteX15-1921" fmla="*/ 261938 w 1629187"/>
                <a:gd name="connsiteY15-1922" fmla="*/ 1664494 h 1893094"/>
                <a:gd name="connsiteX16-1923" fmla="*/ 326231 w 1629187"/>
                <a:gd name="connsiteY16-1924" fmla="*/ 1581150 h 1893094"/>
                <a:gd name="connsiteX17-1925" fmla="*/ 407194 w 1629187"/>
                <a:gd name="connsiteY17-1926" fmla="*/ 1373981 h 1893094"/>
                <a:gd name="connsiteX18-1927" fmla="*/ 192881 w 1629187"/>
                <a:gd name="connsiteY18-1928" fmla="*/ 1412080 h 1893094"/>
                <a:gd name="connsiteX19-1929" fmla="*/ 111919 w 1629187"/>
                <a:gd name="connsiteY19-1930" fmla="*/ 1454944 h 1893094"/>
                <a:gd name="connsiteX20-1931" fmla="*/ 0 w 1629187"/>
                <a:gd name="connsiteY20-1932" fmla="*/ 1300162 h 18930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629187" h="1893094">
                  <a:moveTo>
                    <a:pt x="0" y="1300162"/>
                  </a:moveTo>
                  <a:lnTo>
                    <a:pt x="776288" y="0"/>
                  </a:lnTo>
                  <a:lnTo>
                    <a:pt x="1562100" y="1304925"/>
                  </a:lnTo>
                  <a:lnTo>
                    <a:pt x="1445419" y="1466850"/>
                  </a:lnTo>
                  <a:cubicBezTo>
                    <a:pt x="1417638" y="1508124"/>
                    <a:pt x="1463674" y="1563688"/>
                    <a:pt x="1516856" y="1557338"/>
                  </a:cubicBezTo>
                  <a:cubicBezTo>
                    <a:pt x="1615282" y="1551781"/>
                    <a:pt x="1658938" y="1667669"/>
                    <a:pt x="1607344" y="1726406"/>
                  </a:cubicBezTo>
                  <a:cubicBezTo>
                    <a:pt x="1550194" y="1785937"/>
                    <a:pt x="1438275" y="1769268"/>
                    <a:pt x="1426369" y="1678781"/>
                  </a:cubicBezTo>
                  <a:cubicBezTo>
                    <a:pt x="1423194" y="1634331"/>
                    <a:pt x="1339057" y="1604168"/>
                    <a:pt x="1312069" y="1640681"/>
                  </a:cubicBezTo>
                  <a:lnTo>
                    <a:pt x="1126331" y="1893094"/>
                  </a:lnTo>
                  <a:lnTo>
                    <a:pt x="909638" y="1893094"/>
                  </a:lnTo>
                  <a:cubicBezTo>
                    <a:pt x="865187" y="1892300"/>
                    <a:pt x="832644" y="1877220"/>
                    <a:pt x="869156" y="1826419"/>
                  </a:cubicBezTo>
                  <a:cubicBezTo>
                    <a:pt x="931069" y="1746251"/>
                    <a:pt x="900112" y="1608931"/>
                    <a:pt x="769144" y="1607344"/>
                  </a:cubicBezTo>
                  <a:cubicBezTo>
                    <a:pt x="667544" y="1611313"/>
                    <a:pt x="630238" y="1734344"/>
                    <a:pt x="671513" y="1797844"/>
                  </a:cubicBezTo>
                  <a:cubicBezTo>
                    <a:pt x="706438" y="1843881"/>
                    <a:pt x="710407" y="1887537"/>
                    <a:pt x="661988" y="1885950"/>
                  </a:cubicBezTo>
                  <a:lnTo>
                    <a:pt x="433388" y="1885950"/>
                  </a:lnTo>
                  <a:lnTo>
                    <a:pt x="261938" y="1664494"/>
                  </a:lnTo>
                  <a:cubicBezTo>
                    <a:pt x="216694" y="1598613"/>
                    <a:pt x="271463" y="1573212"/>
                    <a:pt x="326231" y="1581150"/>
                  </a:cubicBezTo>
                  <a:cubicBezTo>
                    <a:pt x="379413" y="1588293"/>
                    <a:pt x="492125" y="1476375"/>
                    <a:pt x="407194" y="1373981"/>
                  </a:cubicBezTo>
                  <a:cubicBezTo>
                    <a:pt x="329406" y="1296193"/>
                    <a:pt x="206375" y="1339849"/>
                    <a:pt x="192881" y="1412080"/>
                  </a:cubicBezTo>
                  <a:cubicBezTo>
                    <a:pt x="179387" y="1476374"/>
                    <a:pt x="134938" y="1488280"/>
                    <a:pt x="111919" y="1454944"/>
                  </a:cubicBezTo>
                  <a:lnTo>
                    <a:pt x="0" y="13001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5071344" y="5169727"/>
              <a:ext cx="582138" cy="46037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prstClr val="white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41" name="组合 22"/>
          <p:cNvGrpSpPr/>
          <p:nvPr/>
        </p:nvGrpSpPr>
        <p:grpSpPr>
          <a:xfrm>
            <a:off x="1964357" y="2690709"/>
            <a:ext cx="1633230" cy="1405548"/>
            <a:chOff x="4090035" y="3299339"/>
            <a:chExt cx="1633230" cy="1405549"/>
          </a:xfrm>
          <a:solidFill>
            <a:srgbClr val="0CAF71"/>
          </a:solidFill>
        </p:grpSpPr>
        <p:sp>
          <p:nvSpPr>
            <p:cNvPr id="42" name="任意多边形 41"/>
            <p:cNvSpPr/>
            <p:nvPr/>
          </p:nvSpPr>
          <p:spPr>
            <a:xfrm rot="17278449">
              <a:off x="4203875" y="3185498"/>
              <a:ext cx="1405549" cy="1633230"/>
            </a:xfrm>
            <a:custGeom>
              <a:avLst/>
              <a:gdLst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-1" fmla="*/ 0 w 1600200"/>
                <a:gd name="connsiteY0-2" fmla="*/ 1300162 h 1893094"/>
                <a:gd name="connsiteX1-3" fmla="*/ 776288 w 1600200"/>
                <a:gd name="connsiteY1-4" fmla="*/ 0 h 1893094"/>
                <a:gd name="connsiteX2-5" fmla="*/ 1562100 w 1600200"/>
                <a:gd name="connsiteY2-6" fmla="*/ 1304925 h 1893094"/>
                <a:gd name="connsiteX3-7" fmla="*/ 1445419 w 1600200"/>
                <a:gd name="connsiteY3-8" fmla="*/ 1466850 h 1893094"/>
                <a:gd name="connsiteX4-9" fmla="*/ 1504950 w 1600200"/>
                <a:gd name="connsiteY4-10" fmla="*/ 1569244 h 1893094"/>
                <a:gd name="connsiteX5-11" fmla="*/ 1600200 w 1600200"/>
                <a:gd name="connsiteY5-12" fmla="*/ 1724025 h 1893094"/>
                <a:gd name="connsiteX6-13" fmla="*/ 1428750 w 1600200"/>
                <a:gd name="connsiteY6-14" fmla="*/ 1674019 h 1893094"/>
                <a:gd name="connsiteX7-15" fmla="*/ 1304925 w 1600200"/>
                <a:gd name="connsiteY7-16" fmla="*/ 1633537 h 1893094"/>
                <a:gd name="connsiteX8-17" fmla="*/ 1126331 w 1600200"/>
                <a:gd name="connsiteY8-18" fmla="*/ 1893094 h 1893094"/>
                <a:gd name="connsiteX9-19" fmla="*/ 909638 w 1600200"/>
                <a:gd name="connsiteY9-20" fmla="*/ 1893094 h 1893094"/>
                <a:gd name="connsiteX10-21" fmla="*/ 869156 w 1600200"/>
                <a:gd name="connsiteY10-22" fmla="*/ 1826419 h 1893094"/>
                <a:gd name="connsiteX11-23" fmla="*/ 769144 w 1600200"/>
                <a:gd name="connsiteY11-24" fmla="*/ 1607344 h 1893094"/>
                <a:gd name="connsiteX12-25" fmla="*/ 671513 w 1600200"/>
                <a:gd name="connsiteY12-26" fmla="*/ 1797844 h 1893094"/>
                <a:gd name="connsiteX13-27" fmla="*/ 661988 w 1600200"/>
                <a:gd name="connsiteY13-28" fmla="*/ 1885950 h 1893094"/>
                <a:gd name="connsiteX14-29" fmla="*/ 433388 w 1600200"/>
                <a:gd name="connsiteY14-30" fmla="*/ 1885950 h 1893094"/>
                <a:gd name="connsiteX15-31" fmla="*/ 261938 w 1600200"/>
                <a:gd name="connsiteY15-32" fmla="*/ 1664494 h 1893094"/>
                <a:gd name="connsiteX16-33" fmla="*/ 326231 w 1600200"/>
                <a:gd name="connsiteY16-34" fmla="*/ 1581150 h 1893094"/>
                <a:gd name="connsiteX17-35" fmla="*/ 414338 w 1600200"/>
                <a:gd name="connsiteY17-36" fmla="*/ 1366837 h 1893094"/>
                <a:gd name="connsiteX18-37" fmla="*/ 188119 w 1600200"/>
                <a:gd name="connsiteY18-38" fmla="*/ 1404937 h 1893094"/>
                <a:gd name="connsiteX19-39" fmla="*/ 116681 w 1600200"/>
                <a:gd name="connsiteY19-40" fmla="*/ 1447800 h 1893094"/>
                <a:gd name="connsiteX20-41" fmla="*/ 0 w 1600200"/>
                <a:gd name="connsiteY20-42" fmla="*/ 1300162 h 1893094"/>
                <a:gd name="connsiteX0-43" fmla="*/ 0 w 1600200"/>
                <a:gd name="connsiteY0-44" fmla="*/ 1300162 h 1893094"/>
                <a:gd name="connsiteX1-45" fmla="*/ 776288 w 1600200"/>
                <a:gd name="connsiteY1-46" fmla="*/ 0 h 1893094"/>
                <a:gd name="connsiteX2-47" fmla="*/ 1562100 w 1600200"/>
                <a:gd name="connsiteY2-48" fmla="*/ 1304925 h 1893094"/>
                <a:gd name="connsiteX3-49" fmla="*/ 1445419 w 1600200"/>
                <a:gd name="connsiteY3-50" fmla="*/ 1466850 h 1893094"/>
                <a:gd name="connsiteX4-51" fmla="*/ 1504950 w 1600200"/>
                <a:gd name="connsiteY4-52" fmla="*/ 1569244 h 1893094"/>
                <a:gd name="connsiteX5-53" fmla="*/ 1600200 w 1600200"/>
                <a:gd name="connsiteY5-54" fmla="*/ 1724025 h 1893094"/>
                <a:gd name="connsiteX6-55" fmla="*/ 1428750 w 1600200"/>
                <a:gd name="connsiteY6-56" fmla="*/ 1674019 h 1893094"/>
                <a:gd name="connsiteX7-57" fmla="*/ 1304925 w 1600200"/>
                <a:gd name="connsiteY7-58" fmla="*/ 1633537 h 1893094"/>
                <a:gd name="connsiteX8-59" fmla="*/ 1126331 w 1600200"/>
                <a:gd name="connsiteY8-60" fmla="*/ 1893094 h 1893094"/>
                <a:gd name="connsiteX9-61" fmla="*/ 909638 w 1600200"/>
                <a:gd name="connsiteY9-62" fmla="*/ 1893094 h 1893094"/>
                <a:gd name="connsiteX10-63" fmla="*/ 869156 w 1600200"/>
                <a:gd name="connsiteY10-64" fmla="*/ 1826419 h 1893094"/>
                <a:gd name="connsiteX11-65" fmla="*/ 769144 w 1600200"/>
                <a:gd name="connsiteY11-66" fmla="*/ 1607344 h 1893094"/>
                <a:gd name="connsiteX12-67" fmla="*/ 671513 w 1600200"/>
                <a:gd name="connsiteY12-68" fmla="*/ 1797844 h 1893094"/>
                <a:gd name="connsiteX13-69" fmla="*/ 661988 w 1600200"/>
                <a:gd name="connsiteY13-70" fmla="*/ 1885950 h 1893094"/>
                <a:gd name="connsiteX14-71" fmla="*/ 433388 w 1600200"/>
                <a:gd name="connsiteY14-72" fmla="*/ 1885950 h 1893094"/>
                <a:gd name="connsiteX15-73" fmla="*/ 261938 w 1600200"/>
                <a:gd name="connsiteY15-74" fmla="*/ 1664494 h 1893094"/>
                <a:gd name="connsiteX16-75" fmla="*/ 326231 w 1600200"/>
                <a:gd name="connsiteY16-76" fmla="*/ 1581150 h 1893094"/>
                <a:gd name="connsiteX17-77" fmla="*/ 414338 w 1600200"/>
                <a:gd name="connsiteY17-78" fmla="*/ 1366837 h 1893094"/>
                <a:gd name="connsiteX18-79" fmla="*/ 188119 w 1600200"/>
                <a:gd name="connsiteY18-80" fmla="*/ 1404937 h 1893094"/>
                <a:gd name="connsiteX19-81" fmla="*/ 116681 w 1600200"/>
                <a:gd name="connsiteY19-82" fmla="*/ 1447800 h 1893094"/>
                <a:gd name="connsiteX20-83" fmla="*/ 0 w 1600200"/>
                <a:gd name="connsiteY20-84" fmla="*/ 1300162 h 1893094"/>
                <a:gd name="connsiteX0-85" fmla="*/ 0 w 1600200"/>
                <a:gd name="connsiteY0-86" fmla="*/ 1300162 h 1893094"/>
                <a:gd name="connsiteX1-87" fmla="*/ 776288 w 1600200"/>
                <a:gd name="connsiteY1-88" fmla="*/ 0 h 1893094"/>
                <a:gd name="connsiteX2-89" fmla="*/ 1562100 w 1600200"/>
                <a:gd name="connsiteY2-90" fmla="*/ 1304925 h 1893094"/>
                <a:gd name="connsiteX3-91" fmla="*/ 1445419 w 1600200"/>
                <a:gd name="connsiteY3-92" fmla="*/ 1466850 h 1893094"/>
                <a:gd name="connsiteX4-93" fmla="*/ 1512094 w 1600200"/>
                <a:gd name="connsiteY4-94" fmla="*/ 1569244 h 1893094"/>
                <a:gd name="connsiteX5-95" fmla="*/ 1600200 w 1600200"/>
                <a:gd name="connsiteY5-96" fmla="*/ 1724025 h 1893094"/>
                <a:gd name="connsiteX6-97" fmla="*/ 1428750 w 1600200"/>
                <a:gd name="connsiteY6-98" fmla="*/ 1674019 h 1893094"/>
                <a:gd name="connsiteX7-99" fmla="*/ 1304925 w 1600200"/>
                <a:gd name="connsiteY7-100" fmla="*/ 1633537 h 1893094"/>
                <a:gd name="connsiteX8-101" fmla="*/ 1126331 w 1600200"/>
                <a:gd name="connsiteY8-102" fmla="*/ 1893094 h 1893094"/>
                <a:gd name="connsiteX9-103" fmla="*/ 909638 w 1600200"/>
                <a:gd name="connsiteY9-104" fmla="*/ 1893094 h 1893094"/>
                <a:gd name="connsiteX10-105" fmla="*/ 869156 w 1600200"/>
                <a:gd name="connsiteY10-106" fmla="*/ 1826419 h 1893094"/>
                <a:gd name="connsiteX11-107" fmla="*/ 769144 w 1600200"/>
                <a:gd name="connsiteY11-108" fmla="*/ 1607344 h 1893094"/>
                <a:gd name="connsiteX12-109" fmla="*/ 671513 w 1600200"/>
                <a:gd name="connsiteY12-110" fmla="*/ 1797844 h 1893094"/>
                <a:gd name="connsiteX13-111" fmla="*/ 661988 w 1600200"/>
                <a:gd name="connsiteY13-112" fmla="*/ 1885950 h 1893094"/>
                <a:gd name="connsiteX14-113" fmla="*/ 433388 w 1600200"/>
                <a:gd name="connsiteY14-114" fmla="*/ 1885950 h 1893094"/>
                <a:gd name="connsiteX15-115" fmla="*/ 261938 w 1600200"/>
                <a:gd name="connsiteY15-116" fmla="*/ 1664494 h 1893094"/>
                <a:gd name="connsiteX16-117" fmla="*/ 326231 w 1600200"/>
                <a:gd name="connsiteY16-118" fmla="*/ 1581150 h 1893094"/>
                <a:gd name="connsiteX17-119" fmla="*/ 414338 w 1600200"/>
                <a:gd name="connsiteY17-120" fmla="*/ 1366837 h 1893094"/>
                <a:gd name="connsiteX18-121" fmla="*/ 188119 w 1600200"/>
                <a:gd name="connsiteY18-122" fmla="*/ 1404937 h 1893094"/>
                <a:gd name="connsiteX19-123" fmla="*/ 116681 w 1600200"/>
                <a:gd name="connsiteY19-124" fmla="*/ 1447800 h 1893094"/>
                <a:gd name="connsiteX20-125" fmla="*/ 0 w 1600200"/>
                <a:gd name="connsiteY20-126" fmla="*/ 1300162 h 1893094"/>
                <a:gd name="connsiteX0-127" fmla="*/ 0 w 1600200"/>
                <a:gd name="connsiteY0-128" fmla="*/ 1300162 h 1893094"/>
                <a:gd name="connsiteX1-129" fmla="*/ 776288 w 1600200"/>
                <a:gd name="connsiteY1-130" fmla="*/ 0 h 1893094"/>
                <a:gd name="connsiteX2-131" fmla="*/ 1562100 w 1600200"/>
                <a:gd name="connsiteY2-132" fmla="*/ 1304925 h 1893094"/>
                <a:gd name="connsiteX3-133" fmla="*/ 1445419 w 1600200"/>
                <a:gd name="connsiteY3-134" fmla="*/ 1466850 h 1893094"/>
                <a:gd name="connsiteX4-135" fmla="*/ 1512094 w 1600200"/>
                <a:gd name="connsiteY4-136" fmla="*/ 1569244 h 1893094"/>
                <a:gd name="connsiteX5-137" fmla="*/ 1600200 w 1600200"/>
                <a:gd name="connsiteY5-138" fmla="*/ 1724025 h 1893094"/>
                <a:gd name="connsiteX6-139" fmla="*/ 1428750 w 1600200"/>
                <a:gd name="connsiteY6-140" fmla="*/ 1674019 h 1893094"/>
                <a:gd name="connsiteX7-141" fmla="*/ 1304925 w 1600200"/>
                <a:gd name="connsiteY7-142" fmla="*/ 1633537 h 1893094"/>
                <a:gd name="connsiteX8-143" fmla="*/ 1126331 w 1600200"/>
                <a:gd name="connsiteY8-144" fmla="*/ 1893094 h 1893094"/>
                <a:gd name="connsiteX9-145" fmla="*/ 909638 w 1600200"/>
                <a:gd name="connsiteY9-146" fmla="*/ 1893094 h 1893094"/>
                <a:gd name="connsiteX10-147" fmla="*/ 869156 w 1600200"/>
                <a:gd name="connsiteY10-148" fmla="*/ 1826419 h 1893094"/>
                <a:gd name="connsiteX11-149" fmla="*/ 769144 w 1600200"/>
                <a:gd name="connsiteY11-150" fmla="*/ 1607344 h 1893094"/>
                <a:gd name="connsiteX12-151" fmla="*/ 671513 w 1600200"/>
                <a:gd name="connsiteY12-152" fmla="*/ 1797844 h 1893094"/>
                <a:gd name="connsiteX13-153" fmla="*/ 661988 w 1600200"/>
                <a:gd name="connsiteY13-154" fmla="*/ 1885950 h 1893094"/>
                <a:gd name="connsiteX14-155" fmla="*/ 433388 w 1600200"/>
                <a:gd name="connsiteY14-156" fmla="*/ 1885950 h 1893094"/>
                <a:gd name="connsiteX15-157" fmla="*/ 261938 w 1600200"/>
                <a:gd name="connsiteY15-158" fmla="*/ 1664494 h 1893094"/>
                <a:gd name="connsiteX16-159" fmla="*/ 326231 w 1600200"/>
                <a:gd name="connsiteY16-160" fmla="*/ 1581150 h 1893094"/>
                <a:gd name="connsiteX17-161" fmla="*/ 414338 w 1600200"/>
                <a:gd name="connsiteY17-162" fmla="*/ 1366837 h 1893094"/>
                <a:gd name="connsiteX18-163" fmla="*/ 188119 w 1600200"/>
                <a:gd name="connsiteY18-164" fmla="*/ 1404937 h 1893094"/>
                <a:gd name="connsiteX19-165" fmla="*/ 116681 w 1600200"/>
                <a:gd name="connsiteY19-166" fmla="*/ 1447800 h 1893094"/>
                <a:gd name="connsiteX20-167" fmla="*/ 0 w 1600200"/>
                <a:gd name="connsiteY20-168" fmla="*/ 1300162 h 1893094"/>
                <a:gd name="connsiteX0-169" fmla="*/ 0 w 1600200"/>
                <a:gd name="connsiteY0-170" fmla="*/ 1300162 h 1893094"/>
                <a:gd name="connsiteX1-171" fmla="*/ 776288 w 1600200"/>
                <a:gd name="connsiteY1-172" fmla="*/ 0 h 1893094"/>
                <a:gd name="connsiteX2-173" fmla="*/ 1562100 w 1600200"/>
                <a:gd name="connsiteY2-174" fmla="*/ 1304925 h 1893094"/>
                <a:gd name="connsiteX3-175" fmla="*/ 1445419 w 1600200"/>
                <a:gd name="connsiteY3-176" fmla="*/ 1466850 h 1893094"/>
                <a:gd name="connsiteX4-177" fmla="*/ 1512094 w 1600200"/>
                <a:gd name="connsiteY4-178" fmla="*/ 1569244 h 1893094"/>
                <a:gd name="connsiteX5-179" fmla="*/ 1600200 w 1600200"/>
                <a:gd name="connsiteY5-180" fmla="*/ 1724025 h 1893094"/>
                <a:gd name="connsiteX6-181" fmla="*/ 1428750 w 1600200"/>
                <a:gd name="connsiteY6-182" fmla="*/ 1674019 h 1893094"/>
                <a:gd name="connsiteX7-183" fmla="*/ 1304925 w 1600200"/>
                <a:gd name="connsiteY7-184" fmla="*/ 1633537 h 1893094"/>
                <a:gd name="connsiteX8-185" fmla="*/ 1126331 w 1600200"/>
                <a:gd name="connsiteY8-186" fmla="*/ 1893094 h 1893094"/>
                <a:gd name="connsiteX9-187" fmla="*/ 909638 w 1600200"/>
                <a:gd name="connsiteY9-188" fmla="*/ 1893094 h 1893094"/>
                <a:gd name="connsiteX10-189" fmla="*/ 869156 w 1600200"/>
                <a:gd name="connsiteY10-190" fmla="*/ 1826419 h 1893094"/>
                <a:gd name="connsiteX11-191" fmla="*/ 769144 w 1600200"/>
                <a:gd name="connsiteY11-192" fmla="*/ 1607344 h 1893094"/>
                <a:gd name="connsiteX12-193" fmla="*/ 671513 w 1600200"/>
                <a:gd name="connsiteY12-194" fmla="*/ 1797844 h 1893094"/>
                <a:gd name="connsiteX13-195" fmla="*/ 661988 w 1600200"/>
                <a:gd name="connsiteY13-196" fmla="*/ 1885950 h 1893094"/>
                <a:gd name="connsiteX14-197" fmla="*/ 433388 w 1600200"/>
                <a:gd name="connsiteY14-198" fmla="*/ 1885950 h 1893094"/>
                <a:gd name="connsiteX15-199" fmla="*/ 261938 w 1600200"/>
                <a:gd name="connsiteY15-200" fmla="*/ 1664494 h 1893094"/>
                <a:gd name="connsiteX16-201" fmla="*/ 326231 w 1600200"/>
                <a:gd name="connsiteY16-202" fmla="*/ 1581150 h 1893094"/>
                <a:gd name="connsiteX17-203" fmla="*/ 414338 w 1600200"/>
                <a:gd name="connsiteY17-204" fmla="*/ 1366837 h 1893094"/>
                <a:gd name="connsiteX18-205" fmla="*/ 188119 w 1600200"/>
                <a:gd name="connsiteY18-206" fmla="*/ 1404937 h 1893094"/>
                <a:gd name="connsiteX19-207" fmla="*/ 116681 w 1600200"/>
                <a:gd name="connsiteY19-208" fmla="*/ 1447800 h 1893094"/>
                <a:gd name="connsiteX20-209" fmla="*/ 0 w 1600200"/>
                <a:gd name="connsiteY20-210" fmla="*/ 1300162 h 1893094"/>
                <a:gd name="connsiteX0-211" fmla="*/ 0 w 1600200"/>
                <a:gd name="connsiteY0-212" fmla="*/ 1300162 h 1893094"/>
                <a:gd name="connsiteX1-213" fmla="*/ 776288 w 1600200"/>
                <a:gd name="connsiteY1-214" fmla="*/ 0 h 1893094"/>
                <a:gd name="connsiteX2-215" fmla="*/ 1562100 w 1600200"/>
                <a:gd name="connsiteY2-216" fmla="*/ 1304925 h 1893094"/>
                <a:gd name="connsiteX3-217" fmla="*/ 1445419 w 1600200"/>
                <a:gd name="connsiteY3-218" fmla="*/ 1466850 h 1893094"/>
                <a:gd name="connsiteX4-219" fmla="*/ 1516856 w 1600200"/>
                <a:gd name="connsiteY4-220" fmla="*/ 1557338 h 1893094"/>
                <a:gd name="connsiteX5-221" fmla="*/ 1600200 w 1600200"/>
                <a:gd name="connsiteY5-222" fmla="*/ 1724025 h 1893094"/>
                <a:gd name="connsiteX6-223" fmla="*/ 1428750 w 1600200"/>
                <a:gd name="connsiteY6-224" fmla="*/ 1674019 h 1893094"/>
                <a:gd name="connsiteX7-225" fmla="*/ 1304925 w 1600200"/>
                <a:gd name="connsiteY7-226" fmla="*/ 1633537 h 1893094"/>
                <a:gd name="connsiteX8-227" fmla="*/ 1126331 w 1600200"/>
                <a:gd name="connsiteY8-228" fmla="*/ 1893094 h 1893094"/>
                <a:gd name="connsiteX9-229" fmla="*/ 909638 w 1600200"/>
                <a:gd name="connsiteY9-230" fmla="*/ 1893094 h 1893094"/>
                <a:gd name="connsiteX10-231" fmla="*/ 869156 w 1600200"/>
                <a:gd name="connsiteY10-232" fmla="*/ 1826419 h 1893094"/>
                <a:gd name="connsiteX11-233" fmla="*/ 769144 w 1600200"/>
                <a:gd name="connsiteY11-234" fmla="*/ 1607344 h 1893094"/>
                <a:gd name="connsiteX12-235" fmla="*/ 671513 w 1600200"/>
                <a:gd name="connsiteY12-236" fmla="*/ 1797844 h 1893094"/>
                <a:gd name="connsiteX13-237" fmla="*/ 661988 w 1600200"/>
                <a:gd name="connsiteY13-238" fmla="*/ 1885950 h 1893094"/>
                <a:gd name="connsiteX14-239" fmla="*/ 433388 w 1600200"/>
                <a:gd name="connsiteY14-240" fmla="*/ 1885950 h 1893094"/>
                <a:gd name="connsiteX15-241" fmla="*/ 261938 w 1600200"/>
                <a:gd name="connsiteY15-242" fmla="*/ 1664494 h 1893094"/>
                <a:gd name="connsiteX16-243" fmla="*/ 326231 w 1600200"/>
                <a:gd name="connsiteY16-244" fmla="*/ 1581150 h 1893094"/>
                <a:gd name="connsiteX17-245" fmla="*/ 414338 w 1600200"/>
                <a:gd name="connsiteY17-246" fmla="*/ 1366837 h 1893094"/>
                <a:gd name="connsiteX18-247" fmla="*/ 188119 w 1600200"/>
                <a:gd name="connsiteY18-248" fmla="*/ 1404937 h 1893094"/>
                <a:gd name="connsiteX19-249" fmla="*/ 116681 w 1600200"/>
                <a:gd name="connsiteY19-250" fmla="*/ 1447800 h 1893094"/>
                <a:gd name="connsiteX20-251" fmla="*/ 0 w 1600200"/>
                <a:gd name="connsiteY20-252" fmla="*/ 1300162 h 1893094"/>
                <a:gd name="connsiteX0-253" fmla="*/ 0 w 1600200"/>
                <a:gd name="connsiteY0-254" fmla="*/ 1300162 h 1893094"/>
                <a:gd name="connsiteX1-255" fmla="*/ 776288 w 1600200"/>
                <a:gd name="connsiteY1-256" fmla="*/ 0 h 1893094"/>
                <a:gd name="connsiteX2-257" fmla="*/ 1562100 w 1600200"/>
                <a:gd name="connsiteY2-258" fmla="*/ 1304925 h 1893094"/>
                <a:gd name="connsiteX3-259" fmla="*/ 1445419 w 1600200"/>
                <a:gd name="connsiteY3-260" fmla="*/ 1466850 h 1893094"/>
                <a:gd name="connsiteX4-261" fmla="*/ 1516856 w 1600200"/>
                <a:gd name="connsiteY4-262" fmla="*/ 1557338 h 1893094"/>
                <a:gd name="connsiteX5-263" fmla="*/ 1600200 w 1600200"/>
                <a:gd name="connsiteY5-264" fmla="*/ 1724025 h 1893094"/>
                <a:gd name="connsiteX6-265" fmla="*/ 1428750 w 1600200"/>
                <a:gd name="connsiteY6-266" fmla="*/ 1674019 h 1893094"/>
                <a:gd name="connsiteX7-267" fmla="*/ 1304925 w 1600200"/>
                <a:gd name="connsiteY7-268" fmla="*/ 1633537 h 1893094"/>
                <a:gd name="connsiteX8-269" fmla="*/ 1126331 w 1600200"/>
                <a:gd name="connsiteY8-270" fmla="*/ 1893094 h 1893094"/>
                <a:gd name="connsiteX9-271" fmla="*/ 909638 w 1600200"/>
                <a:gd name="connsiteY9-272" fmla="*/ 1893094 h 1893094"/>
                <a:gd name="connsiteX10-273" fmla="*/ 869156 w 1600200"/>
                <a:gd name="connsiteY10-274" fmla="*/ 1826419 h 1893094"/>
                <a:gd name="connsiteX11-275" fmla="*/ 769144 w 1600200"/>
                <a:gd name="connsiteY11-276" fmla="*/ 1607344 h 1893094"/>
                <a:gd name="connsiteX12-277" fmla="*/ 671513 w 1600200"/>
                <a:gd name="connsiteY12-278" fmla="*/ 1797844 h 1893094"/>
                <a:gd name="connsiteX13-279" fmla="*/ 661988 w 1600200"/>
                <a:gd name="connsiteY13-280" fmla="*/ 1885950 h 1893094"/>
                <a:gd name="connsiteX14-281" fmla="*/ 433388 w 1600200"/>
                <a:gd name="connsiteY14-282" fmla="*/ 1885950 h 1893094"/>
                <a:gd name="connsiteX15-283" fmla="*/ 261938 w 1600200"/>
                <a:gd name="connsiteY15-284" fmla="*/ 1664494 h 1893094"/>
                <a:gd name="connsiteX16-285" fmla="*/ 326231 w 1600200"/>
                <a:gd name="connsiteY16-286" fmla="*/ 1581150 h 1893094"/>
                <a:gd name="connsiteX17-287" fmla="*/ 414338 w 1600200"/>
                <a:gd name="connsiteY17-288" fmla="*/ 1366837 h 1893094"/>
                <a:gd name="connsiteX18-289" fmla="*/ 188119 w 1600200"/>
                <a:gd name="connsiteY18-290" fmla="*/ 1404937 h 1893094"/>
                <a:gd name="connsiteX19-291" fmla="*/ 116681 w 1600200"/>
                <a:gd name="connsiteY19-292" fmla="*/ 1447800 h 1893094"/>
                <a:gd name="connsiteX20-293" fmla="*/ 0 w 1600200"/>
                <a:gd name="connsiteY20-294" fmla="*/ 1300162 h 1893094"/>
                <a:gd name="connsiteX0-295" fmla="*/ 0 w 1618472"/>
                <a:gd name="connsiteY0-296" fmla="*/ 1300162 h 1893094"/>
                <a:gd name="connsiteX1-297" fmla="*/ 776288 w 1618472"/>
                <a:gd name="connsiteY1-298" fmla="*/ 0 h 1893094"/>
                <a:gd name="connsiteX2-299" fmla="*/ 1562100 w 1618472"/>
                <a:gd name="connsiteY2-300" fmla="*/ 1304925 h 1893094"/>
                <a:gd name="connsiteX3-301" fmla="*/ 1445419 w 1618472"/>
                <a:gd name="connsiteY3-302" fmla="*/ 1466850 h 1893094"/>
                <a:gd name="connsiteX4-303" fmla="*/ 1516856 w 1618472"/>
                <a:gd name="connsiteY4-304" fmla="*/ 1557338 h 1893094"/>
                <a:gd name="connsiteX5-305" fmla="*/ 1600200 w 1618472"/>
                <a:gd name="connsiteY5-306" fmla="*/ 1724025 h 1893094"/>
                <a:gd name="connsiteX6-307" fmla="*/ 1428750 w 1618472"/>
                <a:gd name="connsiteY6-308" fmla="*/ 1674019 h 1893094"/>
                <a:gd name="connsiteX7-309" fmla="*/ 1304925 w 1618472"/>
                <a:gd name="connsiteY7-310" fmla="*/ 1633537 h 1893094"/>
                <a:gd name="connsiteX8-311" fmla="*/ 1126331 w 1618472"/>
                <a:gd name="connsiteY8-312" fmla="*/ 1893094 h 1893094"/>
                <a:gd name="connsiteX9-313" fmla="*/ 909638 w 1618472"/>
                <a:gd name="connsiteY9-314" fmla="*/ 1893094 h 1893094"/>
                <a:gd name="connsiteX10-315" fmla="*/ 869156 w 1618472"/>
                <a:gd name="connsiteY10-316" fmla="*/ 1826419 h 1893094"/>
                <a:gd name="connsiteX11-317" fmla="*/ 769144 w 1618472"/>
                <a:gd name="connsiteY11-318" fmla="*/ 1607344 h 1893094"/>
                <a:gd name="connsiteX12-319" fmla="*/ 671513 w 1618472"/>
                <a:gd name="connsiteY12-320" fmla="*/ 1797844 h 1893094"/>
                <a:gd name="connsiteX13-321" fmla="*/ 661988 w 1618472"/>
                <a:gd name="connsiteY13-322" fmla="*/ 1885950 h 1893094"/>
                <a:gd name="connsiteX14-323" fmla="*/ 433388 w 1618472"/>
                <a:gd name="connsiteY14-324" fmla="*/ 1885950 h 1893094"/>
                <a:gd name="connsiteX15-325" fmla="*/ 261938 w 1618472"/>
                <a:gd name="connsiteY15-326" fmla="*/ 1664494 h 1893094"/>
                <a:gd name="connsiteX16-327" fmla="*/ 326231 w 1618472"/>
                <a:gd name="connsiteY16-328" fmla="*/ 1581150 h 1893094"/>
                <a:gd name="connsiteX17-329" fmla="*/ 414338 w 1618472"/>
                <a:gd name="connsiteY17-330" fmla="*/ 1366837 h 1893094"/>
                <a:gd name="connsiteX18-331" fmla="*/ 188119 w 1618472"/>
                <a:gd name="connsiteY18-332" fmla="*/ 1404937 h 1893094"/>
                <a:gd name="connsiteX19-333" fmla="*/ 116681 w 1618472"/>
                <a:gd name="connsiteY19-334" fmla="*/ 1447800 h 1893094"/>
                <a:gd name="connsiteX20-335" fmla="*/ 0 w 1618472"/>
                <a:gd name="connsiteY20-336" fmla="*/ 1300162 h 1893094"/>
                <a:gd name="connsiteX0-337" fmla="*/ 0 w 1618472"/>
                <a:gd name="connsiteY0-338" fmla="*/ 1300162 h 1893094"/>
                <a:gd name="connsiteX1-339" fmla="*/ 776288 w 1618472"/>
                <a:gd name="connsiteY1-340" fmla="*/ 0 h 1893094"/>
                <a:gd name="connsiteX2-341" fmla="*/ 1562100 w 1618472"/>
                <a:gd name="connsiteY2-342" fmla="*/ 1304925 h 1893094"/>
                <a:gd name="connsiteX3-343" fmla="*/ 1445419 w 1618472"/>
                <a:gd name="connsiteY3-344" fmla="*/ 1466850 h 1893094"/>
                <a:gd name="connsiteX4-345" fmla="*/ 1516856 w 1618472"/>
                <a:gd name="connsiteY4-346" fmla="*/ 1557338 h 1893094"/>
                <a:gd name="connsiteX5-347" fmla="*/ 1600200 w 1618472"/>
                <a:gd name="connsiteY5-348" fmla="*/ 1724025 h 1893094"/>
                <a:gd name="connsiteX6-349" fmla="*/ 1428750 w 1618472"/>
                <a:gd name="connsiteY6-350" fmla="*/ 1674019 h 1893094"/>
                <a:gd name="connsiteX7-351" fmla="*/ 1304925 w 1618472"/>
                <a:gd name="connsiteY7-352" fmla="*/ 1633537 h 1893094"/>
                <a:gd name="connsiteX8-353" fmla="*/ 1126331 w 1618472"/>
                <a:gd name="connsiteY8-354" fmla="*/ 1893094 h 1893094"/>
                <a:gd name="connsiteX9-355" fmla="*/ 909638 w 1618472"/>
                <a:gd name="connsiteY9-356" fmla="*/ 1893094 h 1893094"/>
                <a:gd name="connsiteX10-357" fmla="*/ 869156 w 1618472"/>
                <a:gd name="connsiteY10-358" fmla="*/ 1826419 h 1893094"/>
                <a:gd name="connsiteX11-359" fmla="*/ 769144 w 1618472"/>
                <a:gd name="connsiteY11-360" fmla="*/ 1607344 h 1893094"/>
                <a:gd name="connsiteX12-361" fmla="*/ 671513 w 1618472"/>
                <a:gd name="connsiteY12-362" fmla="*/ 1797844 h 1893094"/>
                <a:gd name="connsiteX13-363" fmla="*/ 661988 w 1618472"/>
                <a:gd name="connsiteY13-364" fmla="*/ 1885950 h 1893094"/>
                <a:gd name="connsiteX14-365" fmla="*/ 433388 w 1618472"/>
                <a:gd name="connsiteY14-366" fmla="*/ 1885950 h 1893094"/>
                <a:gd name="connsiteX15-367" fmla="*/ 261938 w 1618472"/>
                <a:gd name="connsiteY15-368" fmla="*/ 1664494 h 1893094"/>
                <a:gd name="connsiteX16-369" fmla="*/ 326231 w 1618472"/>
                <a:gd name="connsiteY16-370" fmla="*/ 1581150 h 1893094"/>
                <a:gd name="connsiteX17-371" fmla="*/ 414338 w 1618472"/>
                <a:gd name="connsiteY17-372" fmla="*/ 1366837 h 1893094"/>
                <a:gd name="connsiteX18-373" fmla="*/ 188119 w 1618472"/>
                <a:gd name="connsiteY18-374" fmla="*/ 1404937 h 1893094"/>
                <a:gd name="connsiteX19-375" fmla="*/ 116681 w 1618472"/>
                <a:gd name="connsiteY19-376" fmla="*/ 1447800 h 1893094"/>
                <a:gd name="connsiteX20-377" fmla="*/ 0 w 1618472"/>
                <a:gd name="connsiteY20-378" fmla="*/ 1300162 h 1893094"/>
                <a:gd name="connsiteX0-379" fmla="*/ 0 w 1624617"/>
                <a:gd name="connsiteY0-380" fmla="*/ 1300162 h 1893094"/>
                <a:gd name="connsiteX1-381" fmla="*/ 776288 w 1624617"/>
                <a:gd name="connsiteY1-382" fmla="*/ 0 h 1893094"/>
                <a:gd name="connsiteX2-383" fmla="*/ 1562100 w 1624617"/>
                <a:gd name="connsiteY2-384" fmla="*/ 1304925 h 1893094"/>
                <a:gd name="connsiteX3-385" fmla="*/ 1445419 w 1624617"/>
                <a:gd name="connsiteY3-386" fmla="*/ 1466850 h 1893094"/>
                <a:gd name="connsiteX4-387" fmla="*/ 1516856 w 1624617"/>
                <a:gd name="connsiteY4-388" fmla="*/ 1557338 h 1893094"/>
                <a:gd name="connsiteX5-389" fmla="*/ 1600200 w 1624617"/>
                <a:gd name="connsiteY5-390" fmla="*/ 1724025 h 1893094"/>
                <a:gd name="connsiteX6-391" fmla="*/ 1428750 w 1624617"/>
                <a:gd name="connsiteY6-392" fmla="*/ 1674019 h 1893094"/>
                <a:gd name="connsiteX7-393" fmla="*/ 1304925 w 1624617"/>
                <a:gd name="connsiteY7-394" fmla="*/ 1633537 h 1893094"/>
                <a:gd name="connsiteX8-395" fmla="*/ 1126331 w 1624617"/>
                <a:gd name="connsiteY8-396" fmla="*/ 1893094 h 1893094"/>
                <a:gd name="connsiteX9-397" fmla="*/ 909638 w 1624617"/>
                <a:gd name="connsiteY9-398" fmla="*/ 1893094 h 1893094"/>
                <a:gd name="connsiteX10-399" fmla="*/ 869156 w 1624617"/>
                <a:gd name="connsiteY10-400" fmla="*/ 1826419 h 1893094"/>
                <a:gd name="connsiteX11-401" fmla="*/ 769144 w 1624617"/>
                <a:gd name="connsiteY11-402" fmla="*/ 1607344 h 1893094"/>
                <a:gd name="connsiteX12-403" fmla="*/ 671513 w 1624617"/>
                <a:gd name="connsiteY12-404" fmla="*/ 1797844 h 1893094"/>
                <a:gd name="connsiteX13-405" fmla="*/ 661988 w 1624617"/>
                <a:gd name="connsiteY13-406" fmla="*/ 1885950 h 1893094"/>
                <a:gd name="connsiteX14-407" fmla="*/ 433388 w 1624617"/>
                <a:gd name="connsiteY14-408" fmla="*/ 1885950 h 1893094"/>
                <a:gd name="connsiteX15-409" fmla="*/ 261938 w 1624617"/>
                <a:gd name="connsiteY15-410" fmla="*/ 1664494 h 1893094"/>
                <a:gd name="connsiteX16-411" fmla="*/ 326231 w 1624617"/>
                <a:gd name="connsiteY16-412" fmla="*/ 1581150 h 1893094"/>
                <a:gd name="connsiteX17-413" fmla="*/ 414338 w 1624617"/>
                <a:gd name="connsiteY17-414" fmla="*/ 1366837 h 1893094"/>
                <a:gd name="connsiteX18-415" fmla="*/ 188119 w 1624617"/>
                <a:gd name="connsiteY18-416" fmla="*/ 1404937 h 1893094"/>
                <a:gd name="connsiteX19-417" fmla="*/ 116681 w 1624617"/>
                <a:gd name="connsiteY19-418" fmla="*/ 1447800 h 1893094"/>
                <a:gd name="connsiteX20-419" fmla="*/ 0 w 1624617"/>
                <a:gd name="connsiteY20-420" fmla="*/ 1300162 h 1893094"/>
                <a:gd name="connsiteX0-421" fmla="*/ 0 w 1624617"/>
                <a:gd name="connsiteY0-422" fmla="*/ 1300162 h 1893094"/>
                <a:gd name="connsiteX1-423" fmla="*/ 776288 w 1624617"/>
                <a:gd name="connsiteY1-424" fmla="*/ 0 h 1893094"/>
                <a:gd name="connsiteX2-425" fmla="*/ 1562100 w 1624617"/>
                <a:gd name="connsiteY2-426" fmla="*/ 1304925 h 1893094"/>
                <a:gd name="connsiteX3-427" fmla="*/ 1445419 w 1624617"/>
                <a:gd name="connsiteY3-428" fmla="*/ 1466850 h 1893094"/>
                <a:gd name="connsiteX4-429" fmla="*/ 1516856 w 1624617"/>
                <a:gd name="connsiteY4-430" fmla="*/ 1557338 h 1893094"/>
                <a:gd name="connsiteX5-431" fmla="*/ 1600200 w 1624617"/>
                <a:gd name="connsiteY5-432" fmla="*/ 1724025 h 1893094"/>
                <a:gd name="connsiteX6-433" fmla="*/ 1428750 w 1624617"/>
                <a:gd name="connsiteY6-434" fmla="*/ 1674019 h 1893094"/>
                <a:gd name="connsiteX7-435" fmla="*/ 1304925 w 1624617"/>
                <a:gd name="connsiteY7-436" fmla="*/ 1633537 h 1893094"/>
                <a:gd name="connsiteX8-437" fmla="*/ 1126331 w 1624617"/>
                <a:gd name="connsiteY8-438" fmla="*/ 1893094 h 1893094"/>
                <a:gd name="connsiteX9-439" fmla="*/ 909638 w 1624617"/>
                <a:gd name="connsiteY9-440" fmla="*/ 1893094 h 1893094"/>
                <a:gd name="connsiteX10-441" fmla="*/ 869156 w 1624617"/>
                <a:gd name="connsiteY10-442" fmla="*/ 1826419 h 1893094"/>
                <a:gd name="connsiteX11-443" fmla="*/ 769144 w 1624617"/>
                <a:gd name="connsiteY11-444" fmla="*/ 1607344 h 1893094"/>
                <a:gd name="connsiteX12-445" fmla="*/ 671513 w 1624617"/>
                <a:gd name="connsiteY12-446" fmla="*/ 1797844 h 1893094"/>
                <a:gd name="connsiteX13-447" fmla="*/ 661988 w 1624617"/>
                <a:gd name="connsiteY13-448" fmla="*/ 1885950 h 1893094"/>
                <a:gd name="connsiteX14-449" fmla="*/ 433388 w 1624617"/>
                <a:gd name="connsiteY14-450" fmla="*/ 1885950 h 1893094"/>
                <a:gd name="connsiteX15-451" fmla="*/ 261938 w 1624617"/>
                <a:gd name="connsiteY15-452" fmla="*/ 1664494 h 1893094"/>
                <a:gd name="connsiteX16-453" fmla="*/ 326231 w 1624617"/>
                <a:gd name="connsiteY16-454" fmla="*/ 1581150 h 1893094"/>
                <a:gd name="connsiteX17-455" fmla="*/ 414338 w 1624617"/>
                <a:gd name="connsiteY17-456" fmla="*/ 1366837 h 1893094"/>
                <a:gd name="connsiteX18-457" fmla="*/ 188119 w 1624617"/>
                <a:gd name="connsiteY18-458" fmla="*/ 1404937 h 1893094"/>
                <a:gd name="connsiteX19-459" fmla="*/ 116681 w 1624617"/>
                <a:gd name="connsiteY19-460" fmla="*/ 1447800 h 1893094"/>
                <a:gd name="connsiteX20-461" fmla="*/ 0 w 1624617"/>
                <a:gd name="connsiteY20-462" fmla="*/ 1300162 h 1893094"/>
                <a:gd name="connsiteX0-463" fmla="*/ 0 w 1624617"/>
                <a:gd name="connsiteY0-464" fmla="*/ 1300162 h 1893094"/>
                <a:gd name="connsiteX1-465" fmla="*/ 776288 w 1624617"/>
                <a:gd name="connsiteY1-466" fmla="*/ 0 h 1893094"/>
                <a:gd name="connsiteX2-467" fmla="*/ 1562100 w 1624617"/>
                <a:gd name="connsiteY2-468" fmla="*/ 1304925 h 1893094"/>
                <a:gd name="connsiteX3-469" fmla="*/ 1445419 w 1624617"/>
                <a:gd name="connsiteY3-470" fmla="*/ 1466850 h 1893094"/>
                <a:gd name="connsiteX4-471" fmla="*/ 1516856 w 1624617"/>
                <a:gd name="connsiteY4-472" fmla="*/ 1557338 h 1893094"/>
                <a:gd name="connsiteX5-473" fmla="*/ 1600200 w 1624617"/>
                <a:gd name="connsiteY5-474" fmla="*/ 1724025 h 1893094"/>
                <a:gd name="connsiteX6-475" fmla="*/ 1428750 w 1624617"/>
                <a:gd name="connsiteY6-476" fmla="*/ 1674019 h 1893094"/>
                <a:gd name="connsiteX7-477" fmla="*/ 1304925 w 1624617"/>
                <a:gd name="connsiteY7-478" fmla="*/ 1633537 h 1893094"/>
                <a:gd name="connsiteX8-479" fmla="*/ 1126331 w 1624617"/>
                <a:gd name="connsiteY8-480" fmla="*/ 1893094 h 1893094"/>
                <a:gd name="connsiteX9-481" fmla="*/ 909638 w 1624617"/>
                <a:gd name="connsiteY9-482" fmla="*/ 1893094 h 1893094"/>
                <a:gd name="connsiteX10-483" fmla="*/ 869156 w 1624617"/>
                <a:gd name="connsiteY10-484" fmla="*/ 1826419 h 1893094"/>
                <a:gd name="connsiteX11-485" fmla="*/ 769144 w 1624617"/>
                <a:gd name="connsiteY11-486" fmla="*/ 1607344 h 1893094"/>
                <a:gd name="connsiteX12-487" fmla="*/ 671513 w 1624617"/>
                <a:gd name="connsiteY12-488" fmla="*/ 1797844 h 1893094"/>
                <a:gd name="connsiteX13-489" fmla="*/ 661988 w 1624617"/>
                <a:gd name="connsiteY13-490" fmla="*/ 1885950 h 1893094"/>
                <a:gd name="connsiteX14-491" fmla="*/ 433388 w 1624617"/>
                <a:gd name="connsiteY14-492" fmla="*/ 1885950 h 1893094"/>
                <a:gd name="connsiteX15-493" fmla="*/ 261938 w 1624617"/>
                <a:gd name="connsiteY15-494" fmla="*/ 1664494 h 1893094"/>
                <a:gd name="connsiteX16-495" fmla="*/ 326231 w 1624617"/>
                <a:gd name="connsiteY16-496" fmla="*/ 1581150 h 1893094"/>
                <a:gd name="connsiteX17-497" fmla="*/ 414338 w 1624617"/>
                <a:gd name="connsiteY17-498" fmla="*/ 1366837 h 1893094"/>
                <a:gd name="connsiteX18-499" fmla="*/ 188119 w 1624617"/>
                <a:gd name="connsiteY18-500" fmla="*/ 1404937 h 1893094"/>
                <a:gd name="connsiteX19-501" fmla="*/ 116681 w 1624617"/>
                <a:gd name="connsiteY19-502" fmla="*/ 1447800 h 1893094"/>
                <a:gd name="connsiteX20-503" fmla="*/ 0 w 1624617"/>
                <a:gd name="connsiteY20-504" fmla="*/ 1300162 h 1893094"/>
                <a:gd name="connsiteX0-505" fmla="*/ 0 w 1624617"/>
                <a:gd name="connsiteY0-506" fmla="*/ 1300162 h 1893094"/>
                <a:gd name="connsiteX1-507" fmla="*/ 776288 w 1624617"/>
                <a:gd name="connsiteY1-508" fmla="*/ 0 h 1893094"/>
                <a:gd name="connsiteX2-509" fmla="*/ 1562100 w 1624617"/>
                <a:gd name="connsiteY2-510" fmla="*/ 1304925 h 1893094"/>
                <a:gd name="connsiteX3-511" fmla="*/ 1445419 w 1624617"/>
                <a:gd name="connsiteY3-512" fmla="*/ 1466850 h 1893094"/>
                <a:gd name="connsiteX4-513" fmla="*/ 1516856 w 1624617"/>
                <a:gd name="connsiteY4-514" fmla="*/ 1557338 h 1893094"/>
                <a:gd name="connsiteX5-515" fmla="*/ 1600200 w 1624617"/>
                <a:gd name="connsiteY5-516" fmla="*/ 1724025 h 1893094"/>
                <a:gd name="connsiteX6-517" fmla="*/ 1428750 w 1624617"/>
                <a:gd name="connsiteY6-518" fmla="*/ 1674019 h 1893094"/>
                <a:gd name="connsiteX7-519" fmla="*/ 1312069 w 1624617"/>
                <a:gd name="connsiteY7-520" fmla="*/ 1640681 h 1893094"/>
                <a:gd name="connsiteX8-521" fmla="*/ 1126331 w 1624617"/>
                <a:gd name="connsiteY8-522" fmla="*/ 1893094 h 1893094"/>
                <a:gd name="connsiteX9-523" fmla="*/ 909638 w 1624617"/>
                <a:gd name="connsiteY9-524" fmla="*/ 1893094 h 1893094"/>
                <a:gd name="connsiteX10-525" fmla="*/ 869156 w 1624617"/>
                <a:gd name="connsiteY10-526" fmla="*/ 1826419 h 1893094"/>
                <a:gd name="connsiteX11-527" fmla="*/ 769144 w 1624617"/>
                <a:gd name="connsiteY11-528" fmla="*/ 1607344 h 1893094"/>
                <a:gd name="connsiteX12-529" fmla="*/ 671513 w 1624617"/>
                <a:gd name="connsiteY12-530" fmla="*/ 1797844 h 1893094"/>
                <a:gd name="connsiteX13-531" fmla="*/ 661988 w 1624617"/>
                <a:gd name="connsiteY13-532" fmla="*/ 1885950 h 1893094"/>
                <a:gd name="connsiteX14-533" fmla="*/ 433388 w 1624617"/>
                <a:gd name="connsiteY14-534" fmla="*/ 1885950 h 1893094"/>
                <a:gd name="connsiteX15-535" fmla="*/ 261938 w 1624617"/>
                <a:gd name="connsiteY15-536" fmla="*/ 1664494 h 1893094"/>
                <a:gd name="connsiteX16-537" fmla="*/ 326231 w 1624617"/>
                <a:gd name="connsiteY16-538" fmla="*/ 1581150 h 1893094"/>
                <a:gd name="connsiteX17-539" fmla="*/ 414338 w 1624617"/>
                <a:gd name="connsiteY17-540" fmla="*/ 1366837 h 1893094"/>
                <a:gd name="connsiteX18-541" fmla="*/ 188119 w 1624617"/>
                <a:gd name="connsiteY18-542" fmla="*/ 1404937 h 1893094"/>
                <a:gd name="connsiteX19-543" fmla="*/ 116681 w 1624617"/>
                <a:gd name="connsiteY19-544" fmla="*/ 1447800 h 1893094"/>
                <a:gd name="connsiteX20-545" fmla="*/ 0 w 1624617"/>
                <a:gd name="connsiteY20-546" fmla="*/ 1300162 h 1893094"/>
                <a:gd name="connsiteX0-547" fmla="*/ 0 w 1624617"/>
                <a:gd name="connsiteY0-548" fmla="*/ 1300162 h 1893094"/>
                <a:gd name="connsiteX1-549" fmla="*/ 776288 w 1624617"/>
                <a:gd name="connsiteY1-550" fmla="*/ 0 h 1893094"/>
                <a:gd name="connsiteX2-551" fmla="*/ 1562100 w 1624617"/>
                <a:gd name="connsiteY2-552" fmla="*/ 1304925 h 1893094"/>
                <a:gd name="connsiteX3-553" fmla="*/ 1445419 w 1624617"/>
                <a:gd name="connsiteY3-554" fmla="*/ 1466850 h 1893094"/>
                <a:gd name="connsiteX4-555" fmla="*/ 1516856 w 1624617"/>
                <a:gd name="connsiteY4-556" fmla="*/ 1557338 h 1893094"/>
                <a:gd name="connsiteX5-557" fmla="*/ 1600200 w 1624617"/>
                <a:gd name="connsiteY5-558" fmla="*/ 1724025 h 1893094"/>
                <a:gd name="connsiteX6-559" fmla="*/ 1428750 w 1624617"/>
                <a:gd name="connsiteY6-560" fmla="*/ 1674019 h 1893094"/>
                <a:gd name="connsiteX7-561" fmla="*/ 1312069 w 1624617"/>
                <a:gd name="connsiteY7-562" fmla="*/ 1640681 h 1893094"/>
                <a:gd name="connsiteX8-563" fmla="*/ 1126331 w 1624617"/>
                <a:gd name="connsiteY8-564" fmla="*/ 1893094 h 1893094"/>
                <a:gd name="connsiteX9-565" fmla="*/ 909638 w 1624617"/>
                <a:gd name="connsiteY9-566" fmla="*/ 1893094 h 1893094"/>
                <a:gd name="connsiteX10-567" fmla="*/ 869156 w 1624617"/>
                <a:gd name="connsiteY10-568" fmla="*/ 1826419 h 1893094"/>
                <a:gd name="connsiteX11-569" fmla="*/ 769144 w 1624617"/>
                <a:gd name="connsiteY11-570" fmla="*/ 1607344 h 1893094"/>
                <a:gd name="connsiteX12-571" fmla="*/ 671513 w 1624617"/>
                <a:gd name="connsiteY12-572" fmla="*/ 1797844 h 1893094"/>
                <a:gd name="connsiteX13-573" fmla="*/ 661988 w 1624617"/>
                <a:gd name="connsiteY13-574" fmla="*/ 1885950 h 1893094"/>
                <a:gd name="connsiteX14-575" fmla="*/ 433388 w 1624617"/>
                <a:gd name="connsiteY14-576" fmla="*/ 1885950 h 1893094"/>
                <a:gd name="connsiteX15-577" fmla="*/ 261938 w 1624617"/>
                <a:gd name="connsiteY15-578" fmla="*/ 1664494 h 1893094"/>
                <a:gd name="connsiteX16-579" fmla="*/ 326231 w 1624617"/>
                <a:gd name="connsiteY16-580" fmla="*/ 1581150 h 1893094"/>
                <a:gd name="connsiteX17-581" fmla="*/ 414338 w 1624617"/>
                <a:gd name="connsiteY17-582" fmla="*/ 1366837 h 1893094"/>
                <a:gd name="connsiteX18-583" fmla="*/ 188119 w 1624617"/>
                <a:gd name="connsiteY18-584" fmla="*/ 1404937 h 1893094"/>
                <a:gd name="connsiteX19-585" fmla="*/ 116681 w 1624617"/>
                <a:gd name="connsiteY19-586" fmla="*/ 1447800 h 1893094"/>
                <a:gd name="connsiteX20-587" fmla="*/ 0 w 1624617"/>
                <a:gd name="connsiteY20-588" fmla="*/ 1300162 h 1893094"/>
                <a:gd name="connsiteX0-589" fmla="*/ 0 w 1624617"/>
                <a:gd name="connsiteY0-590" fmla="*/ 1300162 h 1893094"/>
                <a:gd name="connsiteX1-591" fmla="*/ 776288 w 1624617"/>
                <a:gd name="connsiteY1-592" fmla="*/ 0 h 1893094"/>
                <a:gd name="connsiteX2-593" fmla="*/ 1562100 w 1624617"/>
                <a:gd name="connsiteY2-594" fmla="*/ 1304925 h 1893094"/>
                <a:gd name="connsiteX3-595" fmla="*/ 1445419 w 1624617"/>
                <a:gd name="connsiteY3-596" fmla="*/ 1466850 h 1893094"/>
                <a:gd name="connsiteX4-597" fmla="*/ 1516856 w 1624617"/>
                <a:gd name="connsiteY4-598" fmla="*/ 1557338 h 1893094"/>
                <a:gd name="connsiteX5-599" fmla="*/ 1600200 w 1624617"/>
                <a:gd name="connsiteY5-600" fmla="*/ 1724025 h 1893094"/>
                <a:gd name="connsiteX6-601" fmla="*/ 1426369 w 1624617"/>
                <a:gd name="connsiteY6-602" fmla="*/ 1678781 h 1893094"/>
                <a:gd name="connsiteX7-603" fmla="*/ 1312069 w 1624617"/>
                <a:gd name="connsiteY7-604" fmla="*/ 1640681 h 1893094"/>
                <a:gd name="connsiteX8-605" fmla="*/ 1126331 w 1624617"/>
                <a:gd name="connsiteY8-606" fmla="*/ 1893094 h 1893094"/>
                <a:gd name="connsiteX9-607" fmla="*/ 909638 w 1624617"/>
                <a:gd name="connsiteY9-608" fmla="*/ 1893094 h 1893094"/>
                <a:gd name="connsiteX10-609" fmla="*/ 869156 w 1624617"/>
                <a:gd name="connsiteY10-610" fmla="*/ 1826419 h 1893094"/>
                <a:gd name="connsiteX11-611" fmla="*/ 769144 w 1624617"/>
                <a:gd name="connsiteY11-612" fmla="*/ 1607344 h 1893094"/>
                <a:gd name="connsiteX12-613" fmla="*/ 671513 w 1624617"/>
                <a:gd name="connsiteY12-614" fmla="*/ 1797844 h 1893094"/>
                <a:gd name="connsiteX13-615" fmla="*/ 661988 w 1624617"/>
                <a:gd name="connsiteY13-616" fmla="*/ 1885950 h 1893094"/>
                <a:gd name="connsiteX14-617" fmla="*/ 433388 w 1624617"/>
                <a:gd name="connsiteY14-618" fmla="*/ 1885950 h 1893094"/>
                <a:gd name="connsiteX15-619" fmla="*/ 261938 w 1624617"/>
                <a:gd name="connsiteY15-620" fmla="*/ 1664494 h 1893094"/>
                <a:gd name="connsiteX16-621" fmla="*/ 326231 w 1624617"/>
                <a:gd name="connsiteY16-622" fmla="*/ 1581150 h 1893094"/>
                <a:gd name="connsiteX17-623" fmla="*/ 414338 w 1624617"/>
                <a:gd name="connsiteY17-624" fmla="*/ 1366837 h 1893094"/>
                <a:gd name="connsiteX18-625" fmla="*/ 188119 w 1624617"/>
                <a:gd name="connsiteY18-626" fmla="*/ 1404937 h 1893094"/>
                <a:gd name="connsiteX19-627" fmla="*/ 116681 w 1624617"/>
                <a:gd name="connsiteY19-628" fmla="*/ 1447800 h 1893094"/>
                <a:gd name="connsiteX20-629" fmla="*/ 0 w 1624617"/>
                <a:gd name="connsiteY20-630" fmla="*/ 1300162 h 1893094"/>
                <a:gd name="connsiteX0-631" fmla="*/ 0 w 1624617"/>
                <a:gd name="connsiteY0-632" fmla="*/ 1300162 h 1893094"/>
                <a:gd name="connsiteX1-633" fmla="*/ 776288 w 1624617"/>
                <a:gd name="connsiteY1-634" fmla="*/ 0 h 1893094"/>
                <a:gd name="connsiteX2-635" fmla="*/ 1562100 w 1624617"/>
                <a:gd name="connsiteY2-636" fmla="*/ 1304925 h 1893094"/>
                <a:gd name="connsiteX3-637" fmla="*/ 1445419 w 1624617"/>
                <a:gd name="connsiteY3-638" fmla="*/ 1466850 h 1893094"/>
                <a:gd name="connsiteX4-639" fmla="*/ 1516856 w 1624617"/>
                <a:gd name="connsiteY4-640" fmla="*/ 1557338 h 1893094"/>
                <a:gd name="connsiteX5-641" fmla="*/ 1600200 w 1624617"/>
                <a:gd name="connsiteY5-642" fmla="*/ 1724025 h 1893094"/>
                <a:gd name="connsiteX6-643" fmla="*/ 1426369 w 1624617"/>
                <a:gd name="connsiteY6-644" fmla="*/ 1678781 h 1893094"/>
                <a:gd name="connsiteX7-645" fmla="*/ 1312069 w 1624617"/>
                <a:gd name="connsiteY7-646" fmla="*/ 1640681 h 1893094"/>
                <a:gd name="connsiteX8-647" fmla="*/ 1126331 w 1624617"/>
                <a:gd name="connsiteY8-648" fmla="*/ 1893094 h 1893094"/>
                <a:gd name="connsiteX9-649" fmla="*/ 909638 w 1624617"/>
                <a:gd name="connsiteY9-650" fmla="*/ 1893094 h 1893094"/>
                <a:gd name="connsiteX10-651" fmla="*/ 869156 w 1624617"/>
                <a:gd name="connsiteY10-652" fmla="*/ 1826419 h 1893094"/>
                <a:gd name="connsiteX11-653" fmla="*/ 769144 w 1624617"/>
                <a:gd name="connsiteY11-654" fmla="*/ 1607344 h 1893094"/>
                <a:gd name="connsiteX12-655" fmla="*/ 671513 w 1624617"/>
                <a:gd name="connsiteY12-656" fmla="*/ 1797844 h 1893094"/>
                <a:gd name="connsiteX13-657" fmla="*/ 661988 w 1624617"/>
                <a:gd name="connsiteY13-658" fmla="*/ 1885950 h 1893094"/>
                <a:gd name="connsiteX14-659" fmla="*/ 433388 w 1624617"/>
                <a:gd name="connsiteY14-660" fmla="*/ 1885950 h 1893094"/>
                <a:gd name="connsiteX15-661" fmla="*/ 261938 w 1624617"/>
                <a:gd name="connsiteY15-662" fmla="*/ 1664494 h 1893094"/>
                <a:gd name="connsiteX16-663" fmla="*/ 326231 w 1624617"/>
                <a:gd name="connsiteY16-664" fmla="*/ 1581150 h 1893094"/>
                <a:gd name="connsiteX17-665" fmla="*/ 414338 w 1624617"/>
                <a:gd name="connsiteY17-666" fmla="*/ 1366837 h 1893094"/>
                <a:gd name="connsiteX18-667" fmla="*/ 188119 w 1624617"/>
                <a:gd name="connsiteY18-668" fmla="*/ 1404937 h 1893094"/>
                <a:gd name="connsiteX19-669" fmla="*/ 116681 w 1624617"/>
                <a:gd name="connsiteY19-670" fmla="*/ 1447800 h 1893094"/>
                <a:gd name="connsiteX20-671" fmla="*/ 0 w 1624617"/>
                <a:gd name="connsiteY20-672" fmla="*/ 1300162 h 1893094"/>
                <a:gd name="connsiteX0-673" fmla="*/ 0 w 1624617"/>
                <a:gd name="connsiteY0-674" fmla="*/ 1300162 h 1893094"/>
                <a:gd name="connsiteX1-675" fmla="*/ 776288 w 1624617"/>
                <a:gd name="connsiteY1-676" fmla="*/ 0 h 1893094"/>
                <a:gd name="connsiteX2-677" fmla="*/ 1562100 w 1624617"/>
                <a:gd name="connsiteY2-678" fmla="*/ 1304925 h 1893094"/>
                <a:gd name="connsiteX3-679" fmla="*/ 1445419 w 1624617"/>
                <a:gd name="connsiteY3-680" fmla="*/ 1466850 h 1893094"/>
                <a:gd name="connsiteX4-681" fmla="*/ 1516856 w 1624617"/>
                <a:gd name="connsiteY4-682" fmla="*/ 1557338 h 1893094"/>
                <a:gd name="connsiteX5-683" fmla="*/ 1600200 w 1624617"/>
                <a:gd name="connsiteY5-684" fmla="*/ 1724025 h 1893094"/>
                <a:gd name="connsiteX6-685" fmla="*/ 1426369 w 1624617"/>
                <a:gd name="connsiteY6-686" fmla="*/ 1678781 h 1893094"/>
                <a:gd name="connsiteX7-687" fmla="*/ 1312069 w 1624617"/>
                <a:gd name="connsiteY7-688" fmla="*/ 1640681 h 1893094"/>
                <a:gd name="connsiteX8-689" fmla="*/ 1126331 w 1624617"/>
                <a:gd name="connsiteY8-690" fmla="*/ 1893094 h 1893094"/>
                <a:gd name="connsiteX9-691" fmla="*/ 909638 w 1624617"/>
                <a:gd name="connsiteY9-692" fmla="*/ 1893094 h 1893094"/>
                <a:gd name="connsiteX10-693" fmla="*/ 869156 w 1624617"/>
                <a:gd name="connsiteY10-694" fmla="*/ 1826419 h 1893094"/>
                <a:gd name="connsiteX11-695" fmla="*/ 769144 w 1624617"/>
                <a:gd name="connsiteY11-696" fmla="*/ 1607344 h 1893094"/>
                <a:gd name="connsiteX12-697" fmla="*/ 671513 w 1624617"/>
                <a:gd name="connsiteY12-698" fmla="*/ 1797844 h 1893094"/>
                <a:gd name="connsiteX13-699" fmla="*/ 661988 w 1624617"/>
                <a:gd name="connsiteY13-700" fmla="*/ 1885950 h 1893094"/>
                <a:gd name="connsiteX14-701" fmla="*/ 433388 w 1624617"/>
                <a:gd name="connsiteY14-702" fmla="*/ 1885950 h 1893094"/>
                <a:gd name="connsiteX15-703" fmla="*/ 261938 w 1624617"/>
                <a:gd name="connsiteY15-704" fmla="*/ 1664494 h 1893094"/>
                <a:gd name="connsiteX16-705" fmla="*/ 326231 w 1624617"/>
                <a:gd name="connsiteY16-706" fmla="*/ 1581150 h 1893094"/>
                <a:gd name="connsiteX17-707" fmla="*/ 414338 w 1624617"/>
                <a:gd name="connsiteY17-708" fmla="*/ 1366837 h 1893094"/>
                <a:gd name="connsiteX18-709" fmla="*/ 188119 w 1624617"/>
                <a:gd name="connsiteY18-710" fmla="*/ 1404937 h 1893094"/>
                <a:gd name="connsiteX19-711" fmla="*/ 116681 w 1624617"/>
                <a:gd name="connsiteY19-712" fmla="*/ 1447800 h 1893094"/>
                <a:gd name="connsiteX20-713" fmla="*/ 0 w 1624617"/>
                <a:gd name="connsiteY20-714" fmla="*/ 1300162 h 1893094"/>
                <a:gd name="connsiteX0-715" fmla="*/ 0 w 1630230"/>
                <a:gd name="connsiteY0-716" fmla="*/ 1300162 h 1893094"/>
                <a:gd name="connsiteX1-717" fmla="*/ 776288 w 1630230"/>
                <a:gd name="connsiteY1-718" fmla="*/ 0 h 1893094"/>
                <a:gd name="connsiteX2-719" fmla="*/ 1562100 w 1630230"/>
                <a:gd name="connsiteY2-720" fmla="*/ 1304925 h 1893094"/>
                <a:gd name="connsiteX3-721" fmla="*/ 1445419 w 1630230"/>
                <a:gd name="connsiteY3-722" fmla="*/ 1466850 h 1893094"/>
                <a:gd name="connsiteX4-723" fmla="*/ 1516856 w 1630230"/>
                <a:gd name="connsiteY4-724" fmla="*/ 1557338 h 1893094"/>
                <a:gd name="connsiteX5-725" fmla="*/ 1607344 w 1630230"/>
                <a:gd name="connsiteY5-726" fmla="*/ 1726406 h 1893094"/>
                <a:gd name="connsiteX6-727" fmla="*/ 1426369 w 1630230"/>
                <a:gd name="connsiteY6-728" fmla="*/ 1678781 h 1893094"/>
                <a:gd name="connsiteX7-729" fmla="*/ 1312069 w 1630230"/>
                <a:gd name="connsiteY7-730" fmla="*/ 1640681 h 1893094"/>
                <a:gd name="connsiteX8-731" fmla="*/ 1126331 w 1630230"/>
                <a:gd name="connsiteY8-732" fmla="*/ 1893094 h 1893094"/>
                <a:gd name="connsiteX9-733" fmla="*/ 909638 w 1630230"/>
                <a:gd name="connsiteY9-734" fmla="*/ 1893094 h 1893094"/>
                <a:gd name="connsiteX10-735" fmla="*/ 869156 w 1630230"/>
                <a:gd name="connsiteY10-736" fmla="*/ 1826419 h 1893094"/>
                <a:gd name="connsiteX11-737" fmla="*/ 769144 w 1630230"/>
                <a:gd name="connsiteY11-738" fmla="*/ 1607344 h 1893094"/>
                <a:gd name="connsiteX12-739" fmla="*/ 671513 w 1630230"/>
                <a:gd name="connsiteY12-740" fmla="*/ 1797844 h 1893094"/>
                <a:gd name="connsiteX13-741" fmla="*/ 661988 w 1630230"/>
                <a:gd name="connsiteY13-742" fmla="*/ 1885950 h 1893094"/>
                <a:gd name="connsiteX14-743" fmla="*/ 433388 w 1630230"/>
                <a:gd name="connsiteY14-744" fmla="*/ 1885950 h 1893094"/>
                <a:gd name="connsiteX15-745" fmla="*/ 261938 w 1630230"/>
                <a:gd name="connsiteY15-746" fmla="*/ 1664494 h 1893094"/>
                <a:gd name="connsiteX16-747" fmla="*/ 326231 w 1630230"/>
                <a:gd name="connsiteY16-748" fmla="*/ 1581150 h 1893094"/>
                <a:gd name="connsiteX17-749" fmla="*/ 414338 w 1630230"/>
                <a:gd name="connsiteY17-750" fmla="*/ 1366837 h 1893094"/>
                <a:gd name="connsiteX18-751" fmla="*/ 188119 w 1630230"/>
                <a:gd name="connsiteY18-752" fmla="*/ 1404937 h 1893094"/>
                <a:gd name="connsiteX19-753" fmla="*/ 116681 w 1630230"/>
                <a:gd name="connsiteY19-754" fmla="*/ 1447800 h 1893094"/>
                <a:gd name="connsiteX20-755" fmla="*/ 0 w 1630230"/>
                <a:gd name="connsiteY20-756" fmla="*/ 1300162 h 1893094"/>
                <a:gd name="connsiteX0-757" fmla="*/ 0 w 1629187"/>
                <a:gd name="connsiteY0-758" fmla="*/ 1300162 h 1893094"/>
                <a:gd name="connsiteX1-759" fmla="*/ 776288 w 1629187"/>
                <a:gd name="connsiteY1-760" fmla="*/ 0 h 1893094"/>
                <a:gd name="connsiteX2-761" fmla="*/ 1562100 w 1629187"/>
                <a:gd name="connsiteY2-762" fmla="*/ 1304925 h 1893094"/>
                <a:gd name="connsiteX3-763" fmla="*/ 1445419 w 1629187"/>
                <a:gd name="connsiteY3-764" fmla="*/ 1466850 h 1893094"/>
                <a:gd name="connsiteX4-765" fmla="*/ 1516856 w 1629187"/>
                <a:gd name="connsiteY4-766" fmla="*/ 1557338 h 1893094"/>
                <a:gd name="connsiteX5-767" fmla="*/ 1607344 w 1629187"/>
                <a:gd name="connsiteY5-768" fmla="*/ 1726406 h 1893094"/>
                <a:gd name="connsiteX6-769" fmla="*/ 1426369 w 1629187"/>
                <a:gd name="connsiteY6-770" fmla="*/ 1678781 h 1893094"/>
                <a:gd name="connsiteX7-771" fmla="*/ 1312069 w 1629187"/>
                <a:gd name="connsiteY7-772" fmla="*/ 1640681 h 1893094"/>
                <a:gd name="connsiteX8-773" fmla="*/ 1126331 w 1629187"/>
                <a:gd name="connsiteY8-774" fmla="*/ 1893094 h 1893094"/>
                <a:gd name="connsiteX9-775" fmla="*/ 909638 w 1629187"/>
                <a:gd name="connsiteY9-776" fmla="*/ 1893094 h 1893094"/>
                <a:gd name="connsiteX10-777" fmla="*/ 869156 w 1629187"/>
                <a:gd name="connsiteY10-778" fmla="*/ 1826419 h 1893094"/>
                <a:gd name="connsiteX11-779" fmla="*/ 769144 w 1629187"/>
                <a:gd name="connsiteY11-780" fmla="*/ 1607344 h 1893094"/>
                <a:gd name="connsiteX12-781" fmla="*/ 671513 w 1629187"/>
                <a:gd name="connsiteY12-782" fmla="*/ 1797844 h 1893094"/>
                <a:gd name="connsiteX13-783" fmla="*/ 661988 w 1629187"/>
                <a:gd name="connsiteY13-784" fmla="*/ 1885950 h 1893094"/>
                <a:gd name="connsiteX14-785" fmla="*/ 433388 w 1629187"/>
                <a:gd name="connsiteY14-786" fmla="*/ 1885950 h 1893094"/>
                <a:gd name="connsiteX15-787" fmla="*/ 261938 w 1629187"/>
                <a:gd name="connsiteY15-788" fmla="*/ 1664494 h 1893094"/>
                <a:gd name="connsiteX16-789" fmla="*/ 326231 w 1629187"/>
                <a:gd name="connsiteY16-790" fmla="*/ 1581150 h 1893094"/>
                <a:gd name="connsiteX17-791" fmla="*/ 414338 w 1629187"/>
                <a:gd name="connsiteY17-792" fmla="*/ 1366837 h 1893094"/>
                <a:gd name="connsiteX18-793" fmla="*/ 188119 w 1629187"/>
                <a:gd name="connsiteY18-794" fmla="*/ 1404937 h 1893094"/>
                <a:gd name="connsiteX19-795" fmla="*/ 116681 w 1629187"/>
                <a:gd name="connsiteY19-796" fmla="*/ 1447800 h 1893094"/>
                <a:gd name="connsiteX20-797" fmla="*/ 0 w 1629187"/>
                <a:gd name="connsiteY20-798" fmla="*/ 1300162 h 1893094"/>
                <a:gd name="connsiteX0-799" fmla="*/ 0 w 1629187"/>
                <a:gd name="connsiteY0-800" fmla="*/ 1300162 h 1893094"/>
                <a:gd name="connsiteX1-801" fmla="*/ 776288 w 1629187"/>
                <a:gd name="connsiteY1-802" fmla="*/ 0 h 1893094"/>
                <a:gd name="connsiteX2-803" fmla="*/ 1562100 w 1629187"/>
                <a:gd name="connsiteY2-804" fmla="*/ 1304925 h 1893094"/>
                <a:gd name="connsiteX3-805" fmla="*/ 1445419 w 1629187"/>
                <a:gd name="connsiteY3-806" fmla="*/ 1466850 h 1893094"/>
                <a:gd name="connsiteX4-807" fmla="*/ 1516856 w 1629187"/>
                <a:gd name="connsiteY4-808" fmla="*/ 1557338 h 1893094"/>
                <a:gd name="connsiteX5-809" fmla="*/ 1607344 w 1629187"/>
                <a:gd name="connsiteY5-810" fmla="*/ 1726406 h 1893094"/>
                <a:gd name="connsiteX6-811" fmla="*/ 1426369 w 1629187"/>
                <a:gd name="connsiteY6-812" fmla="*/ 1678781 h 1893094"/>
                <a:gd name="connsiteX7-813" fmla="*/ 1312069 w 1629187"/>
                <a:gd name="connsiteY7-814" fmla="*/ 1640681 h 1893094"/>
                <a:gd name="connsiteX8-815" fmla="*/ 1126331 w 1629187"/>
                <a:gd name="connsiteY8-816" fmla="*/ 1893094 h 1893094"/>
                <a:gd name="connsiteX9-817" fmla="*/ 909638 w 1629187"/>
                <a:gd name="connsiteY9-818" fmla="*/ 1893094 h 1893094"/>
                <a:gd name="connsiteX10-819" fmla="*/ 869156 w 1629187"/>
                <a:gd name="connsiteY10-820" fmla="*/ 1826419 h 1893094"/>
                <a:gd name="connsiteX11-821" fmla="*/ 769144 w 1629187"/>
                <a:gd name="connsiteY11-822" fmla="*/ 1607344 h 1893094"/>
                <a:gd name="connsiteX12-823" fmla="*/ 671513 w 1629187"/>
                <a:gd name="connsiteY12-824" fmla="*/ 1797844 h 1893094"/>
                <a:gd name="connsiteX13-825" fmla="*/ 661988 w 1629187"/>
                <a:gd name="connsiteY13-826" fmla="*/ 1885950 h 1893094"/>
                <a:gd name="connsiteX14-827" fmla="*/ 433388 w 1629187"/>
                <a:gd name="connsiteY14-828" fmla="*/ 1885950 h 1893094"/>
                <a:gd name="connsiteX15-829" fmla="*/ 261938 w 1629187"/>
                <a:gd name="connsiteY15-830" fmla="*/ 1664494 h 1893094"/>
                <a:gd name="connsiteX16-831" fmla="*/ 326231 w 1629187"/>
                <a:gd name="connsiteY16-832" fmla="*/ 1581150 h 1893094"/>
                <a:gd name="connsiteX17-833" fmla="*/ 414338 w 1629187"/>
                <a:gd name="connsiteY17-834" fmla="*/ 1366837 h 1893094"/>
                <a:gd name="connsiteX18-835" fmla="*/ 188119 w 1629187"/>
                <a:gd name="connsiteY18-836" fmla="*/ 1404937 h 1893094"/>
                <a:gd name="connsiteX19-837" fmla="*/ 116681 w 1629187"/>
                <a:gd name="connsiteY19-838" fmla="*/ 1447800 h 1893094"/>
                <a:gd name="connsiteX20-839" fmla="*/ 0 w 1629187"/>
                <a:gd name="connsiteY20-840" fmla="*/ 1300162 h 1893094"/>
                <a:gd name="connsiteX0-841" fmla="*/ 0 w 1629187"/>
                <a:gd name="connsiteY0-842" fmla="*/ 1300162 h 1893094"/>
                <a:gd name="connsiteX1-843" fmla="*/ 776288 w 1629187"/>
                <a:gd name="connsiteY1-844" fmla="*/ 0 h 1893094"/>
                <a:gd name="connsiteX2-845" fmla="*/ 1562100 w 1629187"/>
                <a:gd name="connsiteY2-846" fmla="*/ 1304925 h 1893094"/>
                <a:gd name="connsiteX3-847" fmla="*/ 1445419 w 1629187"/>
                <a:gd name="connsiteY3-848" fmla="*/ 1466850 h 1893094"/>
                <a:gd name="connsiteX4-849" fmla="*/ 1516856 w 1629187"/>
                <a:gd name="connsiteY4-850" fmla="*/ 1557338 h 1893094"/>
                <a:gd name="connsiteX5-851" fmla="*/ 1607344 w 1629187"/>
                <a:gd name="connsiteY5-852" fmla="*/ 1726406 h 1893094"/>
                <a:gd name="connsiteX6-853" fmla="*/ 1426369 w 1629187"/>
                <a:gd name="connsiteY6-854" fmla="*/ 1678781 h 1893094"/>
                <a:gd name="connsiteX7-855" fmla="*/ 1312069 w 1629187"/>
                <a:gd name="connsiteY7-856" fmla="*/ 1640681 h 1893094"/>
                <a:gd name="connsiteX8-857" fmla="*/ 1126331 w 1629187"/>
                <a:gd name="connsiteY8-858" fmla="*/ 1893094 h 1893094"/>
                <a:gd name="connsiteX9-859" fmla="*/ 909638 w 1629187"/>
                <a:gd name="connsiteY9-860" fmla="*/ 1893094 h 1893094"/>
                <a:gd name="connsiteX10-861" fmla="*/ 869156 w 1629187"/>
                <a:gd name="connsiteY10-862" fmla="*/ 1826419 h 1893094"/>
                <a:gd name="connsiteX11-863" fmla="*/ 769144 w 1629187"/>
                <a:gd name="connsiteY11-864" fmla="*/ 1607344 h 1893094"/>
                <a:gd name="connsiteX12-865" fmla="*/ 671513 w 1629187"/>
                <a:gd name="connsiteY12-866" fmla="*/ 1797844 h 1893094"/>
                <a:gd name="connsiteX13-867" fmla="*/ 661988 w 1629187"/>
                <a:gd name="connsiteY13-868" fmla="*/ 1885950 h 1893094"/>
                <a:gd name="connsiteX14-869" fmla="*/ 433388 w 1629187"/>
                <a:gd name="connsiteY14-870" fmla="*/ 1885950 h 1893094"/>
                <a:gd name="connsiteX15-871" fmla="*/ 261938 w 1629187"/>
                <a:gd name="connsiteY15-872" fmla="*/ 1664494 h 1893094"/>
                <a:gd name="connsiteX16-873" fmla="*/ 326231 w 1629187"/>
                <a:gd name="connsiteY16-874" fmla="*/ 1581150 h 1893094"/>
                <a:gd name="connsiteX17-875" fmla="*/ 414338 w 1629187"/>
                <a:gd name="connsiteY17-876" fmla="*/ 1366837 h 1893094"/>
                <a:gd name="connsiteX18-877" fmla="*/ 188119 w 1629187"/>
                <a:gd name="connsiteY18-878" fmla="*/ 1404937 h 1893094"/>
                <a:gd name="connsiteX19-879" fmla="*/ 116681 w 1629187"/>
                <a:gd name="connsiteY19-880" fmla="*/ 1447800 h 1893094"/>
                <a:gd name="connsiteX20-881" fmla="*/ 0 w 1629187"/>
                <a:gd name="connsiteY20-882" fmla="*/ 1300162 h 1893094"/>
                <a:gd name="connsiteX0-883" fmla="*/ 0 w 1629187"/>
                <a:gd name="connsiteY0-884" fmla="*/ 1300162 h 1893094"/>
                <a:gd name="connsiteX1-885" fmla="*/ 776288 w 1629187"/>
                <a:gd name="connsiteY1-886" fmla="*/ 0 h 1893094"/>
                <a:gd name="connsiteX2-887" fmla="*/ 1562100 w 1629187"/>
                <a:gd name="connsiteY2-888" fmla="*/ 1304925 h 1893094"/>
                <a:gd name="connsiteX3-889" fmla="*/ 1445419 w 1629187"/>
                <a:gd name="connsiteY3-890" fmla="*/ 1466850 h 1893094"/>
                <a:gd name="connsiteX4-891" fmla="*/ 1516856 w 1629187"/>
                <a:gd name="connsiteY4-892" fmla="*/ 1557338 h 1893094"/>
                <a:gd name="connsiteX5-893" fmla="*/ 1607344 w 1629187"/>
                <a:gd name="connsiteY5-894" fmla="*/ 1726406 h 1893094"/>
                <a:gd name="connsiteX6-895" fmla="*/ 1426369 w 1629187"/>
                <a:gd name="connsiteY6-896" fmla="*/ 1678781 h 1893094"/>
                <a:gd name="connsiteX7-897" fmla="*/ 1312069 w 1629187"/>
                <a:gd name="connsiteY7-898" fmla="*/ 1640681 h 1893094"/>
                <a:gd name="connsiteX8-899" fmla="*/ 1126331 w 1629187"/>
                <a:gd name="connsiteY8-900" fmla="*/ 1893094 h 1893094"/>
                <a:gd name="connsiteX9-901" fmla="*/ 909638 w 1629187"/>
                <a:gd name="connsiteY9-902" fmla="*/ 1893094 h 1893094"/>
                <a:gd name="connsiteX10-903" fmla="*/ 869156 w 1629187"/>
                <a:gd name="connsiteY10-904" fmla="*/ 1826419 h 1893094"/>
                <a:gd name="connsiteX11-905" fmla="*/ 769144 w 1629187"/>
                <a:gd name="connsiteY11-906" fmla="*/ 1607344 h 1893094"/>
                <a:gd name="connsiteX12-907" fmla="*/ 671513 w 1629187"/>
                <a:gd name="connsiteY12-908" fmla="*/ 1797844 h 1893094"/>
                <a:gd name="connsiteX13-909" fmla="*/ 661988 w 1629187"/>
                <a:gd name="connsiteY13-910" fmla="*/ 1885950 h 1893094"/>
                <a:gd name="connsiteX14-911" fmla="*/ 433388 w 1629187"/>
                <a:gd name="connsiteY14-912" fmla="*/ 1885950 h 1893094"/>
                <a:gd name="connsiteX15-913" fmla="*/ 261938 w 1629187"/>
                <a:gd name="connsiteY15-914" fmla="*/ 1664494 h 1893094"/>
                <a:gd name="connsiteX16-915" fmla="*/ 326231 w 1629187"/>
                <a:gd name="connsiteY16-916" fmla="*/ 1581150 h 1893094"/>
                <a:gd name="connsiteX17-917" fmla="*/ 414338 w 1629187"/>
                <a:gd name="connsiteY17-918" fmla="*/ 1366837 h 1893094"/>
                <a:gd name="connsiteX18-919" fmla="*/ 188119 w 1629187"/>
                <a:gd name="connsiteY18-920" fmla="*/ 1404937 h 1893094"/>
                <a:gd name="connsiteX19-921" fmla="*/ 116681 w 1629187"/>
                <a:gd name="connsiteY19-922" fmla="*/ 1447800 h 1893094"/>
                <a:gd name="connsiteX20-923" fmla="*/ 0 w 1629187"/>
                <a:gd name="connsiteY20-924" fmla="*/ 1300162 h 1893094"/>
                <a:gd name="connsiteX0-925" fmla="*/ 0 w 1629187"/>
                <a:gd name="connsiteY0-926" fmla="*/ 1300162 h 1893094"/>
                <a:gd name="connsiteX1-927" fmla="*/ 776288 w 1629187"/>
                <a:gd name="connsiteY1-928" fmla="*/ 0 h 1893094"/>
                <a:gd name="connsiteX2-929" fmla="*/ 1562100 w 1629187"/>
                <a:gd name="connsiteY2-930" fmla="*/ 1304925 h 1893094"/>
                <a:gd name="connsiteX3-931" fmla="*/ 1445419 w 1629187"/>
                <a:gd name="connsiteY3-932" fmla="*/ 1466850 h 1893094"/>
                <a:gd name="connsiteX4-933" fmla="*/ 1516856 w 1629187"/>
                <a:gd name="connsiteY4-934" fmla="*/ 1557338 h 1893094"/>
                <a:gd name="connsiteX5-935" fmla="*/ 1607344 w 1629187"/>
                <a:gd name="connsiteY5-936" fmla="*/ 1726406 h 1893094"/>
                <a:gd name="connsiteX6-937" fmla="*/ 1426369 w 1629187"/>
                <a:gd name="connsiteY6-938" fmla="*/ 1678781 h 1893094"/>
                <a:gd name="connsiteX7-939" fmla="*/ 1312069 w 1629187"/>
                <a:gd name="connsiteY7-940" fmla="*/ 1640681 h 1893094"/>
                <a:gd name="connsiteX8-941" fmla="*/ 1126331 w 1629187"/>
                <a:gd name="connsiteY8-942" fmla="*/ 1893094 h 1893094"/>
                <a:gd name="connsiteX9-943" fmla="*/ 909638 w 1629187"/>
                <a:gd name="connsiteY9-944" fmla="*/ 1893094 h 1893094"/>
                <a:gd name="connsiteX10-945" fmla="*/ 869156 w 1629187"/>
                <a:gd name="connsiteY10-946" fmla="*/ 1826419 h 1893094"/>
                <a:gd name="connsiteX11-947" fmla="*/ 769144 w 1629187"/>
                <a:gd name="connsiteY11-948" fmla="*/ 1607344 h 1893094"/>
                <a:gd name="connsiteX12-949" fmla="*/ 671513 w 1629187"/>
                <a:gd name="connsiteY12-950" fmla="*/ 1797844 h 1893094"/>
                <a:gd name="connsiteX13-951" fmla="*/ 661988 w 1629187"/>
                <a:gd name="connsiteY13-952" fmla="*/ 1885950 h 1893094"/>
                <a:gd name="connsiteX14-953" fmla="*/ 433388 w 1629187"/>
                <a:gd name="connsiteY14-954" fmla="*/ 1885950 h 1893094"/>
                <a:gd name="connsiteX15-955" fmla="*/ 261938 w 1629187"/>
                <a:gd name="connsiteY15-956" fmla="*/ 1664494 h 1893094"/>
                <a:gd name="connsiteX16-957" fmla="*/ 326231 w 1629187"/>
                <a:gd name="connsiteY16-958" fmla="*/ 1581150 h 1893094"/>
                <a:gd name="connsiteX17-959" fmla="*/ 414338 w 1629187"/>
                <a:gd name="connsiteY17-960" fmla="*/ 1366837 h 1893094"/>
                <a:gd name="connsiteX18-961" fmla="*/ 188119 w 1629187"/>
                <a:gd name="connsiteY18-962" fmla="*/ 1404937 h 1893094"/>
                <a:gd name="connsiteX19-963" fmla="*/ 116681 w 1629187"/>
                <a:gd name="connsiteY19-964" fmla="*/ 1447800 h 1893094"/>
                <a:gd name="connsiteX20-965" fmla="*/ 0 w 1629187"/>
                <a:gd name="connsiteY20-966" fmla="*/ 1300162 h 1893094"/>
                <a:gd name="connsiteX0-967" fmla="*/ 0 w 1629187"/>
                <a:gd name="connsiteY0-968" fmla="*/ 1300162 h 1893094"/>
                <a:gd name="connsiteX1-969" fmla="*/ 776288 w 1629187"/>
                <a:gd name="connsiteY1-970" fmla="*/ 0 h 1893094"/>
                <a:gd name="connsiteX2-971" fmla="*/ 1562100 w 1629187"/>
                <a:gd name="connsiteY2-972" fmla="*/ 1304925 h 1893094"/>
                <a:gd name="connsiteX3-973" fmla="*/ 1445419 w 1629187"/>
                <a:gd name="connsiteY3-974" fmla="*/ 1466850 h 1893094"/>
                <a:gd name="connsiteX4-975" fmla="*/ 1516856 w 1629187"/>
                <a:gd name="connsiteY4-976" fmla="*/ 1557338 h 1893094"/>
                <a:gd name="connsiteX5-977" fmla="*/ 1607344 w 1629187"/>
                <a:gd name="connsiteY5-978" fmla="*/ 1726406 h 1893094"/>
                <a:gd name="connsiteX6-979" fmla="*/ 1426369 w 1629187"/>
                <a:gd name="connsiteY6-980" fmla="*/ 1678781 h 1893094"/>
                <a:gd name="connsiteX7-981" fmla="*/ 1312069 w 1629187"/>
                <a:gd name="connsiteY7-982" fmla="*/ 1640681 h 1893094"/>
                <a:gd name="connsiteX8-983" fmla="*/ 1126331 w 1629187"/>
                <a:gd name="connsiteY8-984" fmla="*/ 1893094 h 1893094"/>
                <a:gd name="connsiteX9-985" fmla="*/ 909638 w 1629187"/>
                <a:gd name="connsiteY9-986" fmla="*/ 1893094 h 1893094"/>
                <a:gd name="connsiteX10-987" fmla="*/ 869156 w 1629187"/>
                <a:gd name="connsiteY10-988" fmla="*/ 1826419 h 1893094"/>
                <a:gd name="connsiteX11-989" fmla="*/ 769144 w 1629187"/>
                <a:gd name="connsiteY11-990" fmla="*/ 1607344 h 1893094"/>
                <a:gd name="connsiteX12-991" fmla="*/ 671513 w 1629187"/>
                <a:gd name="connsiteY12-992" fmla="*/ 1797844 h 1893094"/>
                <a:gd name="connsiteX13-993" fmla="*/ 661988 w 1629187"/>
                <a:gd name="connsiteY13-994" fmla="*/ 1885950 h 1893094"/>
                <a:gd name="connsiteX14-995" fmla="*/ 433388 w 1629187"/>
                <a:gd name="connsiteY14-996" fmla="*/ 1885950 h 1893094"/>
                <a:gd name="connsiteX15-997" fmla="*/ 261938 w 1629187"/>
                <a:gd name="connsiteY15-998" fmla="*/ 1664494 h 1893094"/>
                <a:gd name="connsiteX16-999" fmla="*/ 326231 w 1629187"/>
                <a:gd name="connsiteY16-1000" fmla="*/ 1581150 h 1893094"/>
                <a:gd name="connsiteX17-1001" fmla="*/ 414338 w 1629187"/>
                <a:gd name="connsiteY17-1002" fmla="*/ 1366837 h 1893094"/>
                <a:gd name="connsiteX18-1003" fmla="*/ 188119 w 1629187"/>
                <a:gd name="connsiteY18-1004" fmla="*/ 1404937 h 1893094"/>
                <a:gd name="connsiteX19-1005" fmla="*/ 116681 w 1629187"/>
                <a:gd name="connsiteY19-1006" fmla="*/ 1447800 h 1893094"/>
                <a:gd name="connsiteX20-1007" fmla="*/ 0 w 1629187"/>
                <a:gd name="connsiteY20-1008" fmla="*/ 1300162 h 1893094"/>
                <a:gd name="connsiteX0-1009" fmla="*/ 0 w 1629187"/>
                <a:gd name="connsiteY0-1010" fmla="*/ 1300162 h 1893094"/>
                <a:gd name="connsiteX1-1011" fmla="*/ 776288 w 1629187"/>
                <a:gd name="connsiteY1-1012" fmla="*/ 0 h 1893094"/>
                <a:gd name="connsiteX2-1013" fmla="*/ 1562100 w 1629187"/>
                <a:gd name="connsiteY2-1014" fmla="*/ 1304925 h 1893094"/>
                <a:gd name="connsiteX3-1015" fmla="*/ 1445419 w 1629187"/>
                <a:gd name="connsiteY3-1016" fmla="*/ 1466850 h 1893094"/>
                <a:gd name="connsiteX4-1017" fmla="*/ 1516856 w 1629187"/>
                <a:gd name="connsiteY4-1018" fmla="*/ 1557338 h 1893094"/>
                <a:gd name="connsiteX5-1019" fmla="*/ 1607344 w 1629187"/>
                <a:gd name="connsiteY5-1020" fmla="*/ 1726406 h 1893094"/>
                <a:gd name="connsiteX6-1021" fmla="*/ 1426369 w 1629187"/>
                <a:gd name="connsiteY6-1022" fmla="*/ 1678781 h 1893094"/>
                <a:gd name="connsiteX7-1023" fmla="*/ 1312069 w 1629187"/>
                <a:gd name="connsiteY7-1024" fmla="*/ 1640681 h 1893094"/>
                <a:gd name="connsiteX8-1025" fmla="*/ 1126331 w 1629187"/>
                <a:gd name="connsiteY8-1026" fmla="*/ 1893094 h 1893094"/>
                <a:gd name="connsiteX9-1027" fmla="*/ 909638 w 1629187"/>
                <a:gd name="connsiteY9-1028" fmla="*/ 1893094 h 1893094"/>
                <a:gd name="connsiteX10-1029" fmla="*/ 869156 w 1629187"/>
                <a:gd name="connsiteY10-1030" fmla="*/ 1826419 h 1893094"/>
                <a:gd name="connsiteX11-1031" fmla="*/ 769144 w 1629187"/>
                <a:gd name="connsiteY11-1032" fmla="*/ 1607344 h 1893094"/>
                <a:gd name="connsiteX12-1033" fmla="*/ 671513 w 1629187"/>
                <a:gd name="connsiteY12-1034" fmla="*/ 1797844 h 1893094"/>
                <a:gd name="connsiteX13-1035" fmla="*/ 661988 w 1629187"/>
                <a:gd name="connsiteY13-1036" fmla="*/ 1885950 h 1893094"/>
                <a:gd name="connsiteX14-1037" fmla="*/ 433388 w 1629187"/>
                <a:gd name="connsiteY14-1038" fmla="*/ 1885950 h 1893094"/>
                <a:gd name="connsiteX15-1039" fmla="*/ 261938 w 1629187"/>
                <a:gd name="connsiteY15-1040" fmla="*/ 1664494 h 1893094"/>
                <a:gd name="connsiteX16-1041" fmla="*/ 326231 w 1629187"/>
                <a:gd name="connsiteY16-1042" fmla="*/ 1581150 h 1893094"/>
                <a:gd name="connsiteX17-1043" fmla="*/ 414338 w 1629187"/>
                <a:gd name="connsiteY17-1044" fmla="*/ 1366837 h 1893094"/>
                <a:gd name="connsiteX18-1045" fmla="*/ 188119 w 1629187"/>
                <a:gd name="connsiteY18-1046" fmla="*/ 1404937 h 1893094"/>
                <a:gd name="connsiteX19-1047" fmla="*/ 116681 w 1629187"/>
                <a:gd name="connsiteY19-1048" fmla="*/ 1447800 h 1893094"/>
                <a:gd name="connsiteX20-1049" fmla="*/ 0 w 1629187"/>
                <a:gd name="connsiteY20-1050" fmla="*/ 1300162 h 1893094"/>
                <a:gd name="connsiteX0-1051" fmla="*/ 0 w 1629187"/>
                <a:gd name="connsiteY0-1052" fmla="*/ 1300162 h 1893094"/>
                <a:gd name="connsiteX1-1053" fmla="*/ 776288 w 1629187"/>
                <a:gd name="connsiteY1-1054" fmla="*/ 0 h 1893094"/>
                <a:gd name="connsiteX2-1055" fmla="*/ 1562100 w 1629187"/>
                <a:gd name="connsiteY2-1056" fmla="*/ 1304925 h 1893094"/>
                <a:gd name="connsiteX3-1057" fmla="*/ 1445419 w 1629187"/>
                <a:gd name="connsiteY3-1058" fmla="*/ 1466850 h 1893094"/>
                <a:gd name="connsiteX4-1059" fmla="*/ 1516856 w 1629187"/>
                <a:gd name="connsiteY4-1060" fmla="*/ 1557338 h 1893094"/>
                <a:gd name="connsiteX5-1061" fmla="*/ 1607344 w 1629187"/>
                <a:gd name="connsiteY5-1062" fmla="*/ 1726406 h 1893094"/>
                <a:gd name="connsiteX6-1063" fmla="*/ 1426369 w 1629187"/>
                <a:gd name="connsiteY6-1064" fmla="*/ 1678781 h 1893094"/>
                <a:gd name="connsiteX7-1065" fmla="*/ 1312069 w 1629187"/>
                <a:gd name="connsiteY7-1066" fmla="*/ 1640681 h 1893094"/>
                <a:gd name="connsiteX8-1067" fmla="*/ 1126331 w 1629187"/>
                <a:gd name="connsiteY8-1068" fmla="*/ 1893094 h 1893094"/>
                <a:gd name="connsiteX9-1069" fmla="*/ 909638 w 1629187"/>
                <a:gd name="connsiteY9-1070" fmla="*/ 1893094 h 1893094"/>
                <a:gd name="connsiteX10-1071" fmla="*/ 869156 w 1629187"/>
                <a:gd name="connsiteY10-1072" fmla="*/ 1826419 h 1893094"/>
                <a:gd name="connsiteX11-1073" fmla="*/ 769144 w 1629187"/>
                <a:gd name="connsiteY11-1074" fmla="*/ 1607344 h 1893094"/>
                <a:gd name="connsiteX12-1075" fmla="*/ 671513 w 1629187"/>
                <a:gd name="connsiteY12-1076" fmla="*/ 1797844 h 1893094"/>
                <a:gd name="connsiteX13-1077" fmla="*/ 661988 w 1629187"/>
                <a:gd name="connsiteY13-1078" fmla="*/ 1885950 h 1893094"/>
                <a:gd name="connsiteX14-1079" fmla="*/ 433388 w 1629187"/>
                <a:gd name="connsiteY14-1080" fmla="*/ 1885950 h 1893094"/>
                <a:gd name="connsiteX15-1081" fmla="*/ 261938 w 1629187"/>
                <a:gd name="connsiteY15-1082" fmla="*/ 1664494 h 1893094"/>
                <a:gd name="connsiteX16-1083" fmla="*/ 326231 w 1629187"/>
                <a:gd name="connsiteY16-1084" fmla="*/ 1581150 h 1893094"/>
                <a:gd name="connsiteX17-1085" fmla="*/ 414338 w 1629187"/>
                <a:gd name="connsiteY17-1086" fmla="*/ 1366837 h 1893094"/>
                <a:gd name="connsiteX18-1087" fmla="*/ 188119 w 1629187"/>
                <a:gd name="connsiteY18-1088" fmla="*/ 1404937 h 1893094"/>
                <a:gd name="connsiteX19-1089" fmla="*/ 116681 w 1629187"/>
                <a:gd name="connsiteY19-1090" fmla="*/ 1447800 h 1893094"/>
                <a:gd name="connsiteX20-1091" fmla="*/ 0 w 1629187"/>
                <a:gd name="connsiteY20-1092" fmla="*/ 1300162 h 1893094"/>
                <a:gd name="connsiteX0-1093" fmla="*/ 0 w 1629187"/>
                <a:gd name="connsiteY0-1094" fmla="*/ 1300162 h 1893094"/>
                <a:gd name="connsiteX1-1095" fmla="*/ 776288 w 1629187"/>
                <a:gd name="connsiteY1-1096" fmla="*/ 0 h 1893094"/>
                <a:gd name="connsiteX2-1097" fmla="*/ 1562100 w 1629187"/>
                <a:gd name="connsiteY2-1098" fmla="*/ 1304925 h 1893094"/>
                <a:gd name="connsiteX3-1099" fmla="*/ 1445419 w 1629187"/>
                <a:gd name="connsiteY3-1100" fmla="*/ 1466850 h 1893094"/>
                <a:gd name="connsiteX4-1101" fmla="*/ 1516856 w 1629187"/>
                <a:gd name="connsiteY4-1102" fmla="*/ 1557338 h 1893094"/>
                <a:gd name="connsiteX5-1103" fmla="*/ 1607344 w 1629187"/>
                <a:gd name="connsiteY5-1104" fmla="*/ 1726406 h 1893094"/>
                <a:gd name="connsiteX6-1105" fmla="*/ 1426369 w 1629187"/>
                <a:gd name="connsiteY6-1106" fmla="*/ 1678781 h 1893094"/>
                <a:gd name="connsiteX7-1107" fmla="*/ 1312069 w 1629187"/>
                <a:gd name="connsiteY7-1108" fmla="*/ 1640681 h 1893094"/>
                <a:gd name="connsiteX8-1109" fmla="*/ 1126331 w 1629187"/>
                <a:gd name="connsiteY8-1110" fmla="*/ 1893094 h 1893094"/>
                <a:gd name="connsiteX9-1111" fmla="*/ 909638 w 1629187"/>
                <a:gd name="connsiteY9-1112" fmla="*/ 1893094 h 1893094"/>
                <a:gd name="connsiteX10-1113" fmla="*/ 869156 w 1629187"/>
                <a:gd name="connsiteY10-1114" fmla="*/ 1826419 h 1893094"/>
                <a:gd name="connsiteX11-1115" fmla="*/ 769144 w 1629187"/>
                <a:gd name="connsiteY11-1116" fmla="*/ 1607344 h 1893094"/>
                <a:gd name="connsiteX12-1117" fmla="*/ 671513 w 1629187"/>
                <a:gd name="connsiteY12-1118" fmla="*/ 1797844 h 1893094"/>
                <a:gd name="connsiteX13-1119" fmla="*/ 661988 w 1629187"/>
                <a:gd name="connsiteY13-1120" fmla="*/ 1885950 h 1893094"/>
                <a:gd name="connsiteX14-1121" fmla="*/ 433388 w 1629187"/>
                <a:gd name="connsiteY14-1122" fmla="*/ 1885950 h 1893094"/>
                <a:gd name="connsiteX15-1123" fmla="*/ 261938 w 1629187"/>
                <a:gd name="connsiteY15-1124" fmla="*/ 1664494 h 1893094"/>
                <a:gd name="connsiteX16-1125" fmla="*/ 326231 w 1629187"/>
                <a:gd name="connsiteY16-1126" fmla="*/ 1581150 h 1893094"/>
                <a:gd name="connsiteX17-1127" fmla="*/ 414338 w 1629187"/>
                <a:gd name="connsiteY17-1128" fmla="*/ 1366837 h 1893094"/>
                <a:gd name="connsiteX18-1129" fmla="*/ 188119 w 1629187"/>
                <a:gd name="connsiteY18-1130" fmla="*/ 1404937 h 1893094"/>
                <a:gd name="connsiteX19-1131" fmla="*/ 116681 w 1629187"/>
                <a:gd name="connsiteY19-1132" fmla="*/ 1447800 h 1893094"/>
                <a:gd name="connsiteX20-1133" fmla="*/ 0 w 1629187"/>
                <a:gd name="connsiteY20-1134" fmla="*/ 1300162 h 1893094"/>
                <a:gd name="connsiteX0-1135" fmla="*/ 0 w 1629187"/>
                <a:gd name="connsiteY0-1136" fmla="*/ 1300162 h 1893094"/>
                <a:gd name="connsiteX1-1137" fmla="*/ 776288 w 1629187"/>
                <a:gd name="connsiteY1-1138" fmla="*/ 0 h 1893094"/>
                <a:gd name="connsiteX2-1139" fmla="*/ 1562100 w 1629187"/>
                <a:gd name="connsiteY2-1140" fmla="*/ 1304925 h 1893094"/>
                <a:gd name="connsiteX3-1141" fmla="*/ 1445419 w 1629187"/>
                <a:gd name="connsiteY3-1142" fmla="*/ 1466850 h 1893094"/>
                <a:gd name="connsiteX4-1143" fmla="*/ 1516856 w 1629187"/>
                <a:gd name="connsiteY4-1144" fmla="*/ 1557338 h 1893094"/>
                <a:gd name="connsiteX5-1145" fmla="*/ 1607344 w 1629187"/>
                <a:gd name="connsiteY5-1146" fmla="*/ 1726406 h 1893094"/>
                <a:gd name="connsiteX6-1147" fmla="*/ 1426369 w 1629187"/>
                <a:gd name="connsiteY6-1148" fmla="*/ 1678781 h 1893094"/>
                <a:gd name="connsiteX7-1149" fmla="*/ 1312069 w 1629187"/>
                <a:gd name="connsiteY7-1150" fmla="*/ 1640681 h 1893094"/>
                <a:gd name="connsiteX8-1151" fmla="*/ 1126331 w 1629187"/>
                <a:gd name="connsiteY8-1152" fmla="*/ 1893094 h 1893094"/>
                <a:gd name="connsiteX9-1153" fmla="*/ 909638 w 1629187"/>
                <a:gd name="connsiteY9-1154" fmla="*/ 1893094 h 1893094"/>
                <a:gd name="connsiteX10-1155" fmla="*/ 869156 w 1629187"/>
                <a:gd name="connsiteY10-1156" fmla="*/ 1826419 h 1893094"/>
                <a:gd name="connsiteX11-1157" fmla="*/ 769144 w 1629187"/>
                <a:gd name="connsiteY11-1158" fmla="*/ 1607344 h 1893094"/>
                <a:gd name="connsiteX12-1159" fmla="*/ 671513 w 1629187"/>
                <a:gd name="connsiteY12-1160" fmla="*/ 1797844 h 1893094"/>
                <a:gd name="connsiteX13-1161" fmla="*/ 661988 w 1629187"/>
                <a:gd name="connsiteY13-1162" fmla="*/ 1885950 h 1893094"/>
                <a:gd name="connsiteX14-1163" fmla="*/ 433388 w 1629187"/>
                <a:gd name="connsiteY14-1164" fmla="*/ 1885950 h 1893094"/>
                <a:gd name="connsiteX15-1165" fmla="*/ 261938 w 1629187"/>
                <a:gd name="connsiteY15-1166" fmla="*/ 1664494 h 1893094"/>
                <a:gd name="connsiteX16-1167" fmla="*/ 326231 w 1629187"/>
                <a:gd name="connsiteY16-1168" fmla="*/ 1581150 h 1893094"/>
                <a:gd name="connsiteX17-1169" fmla="*/ 414338 w 1629187"/>
                <a:gd name="connsiteY17-1170" fmla="*/ 1366837 h 1893094"/>
                <a:gd name="connsiteX18-1171" fmla="*/ 188119 w 1629187"/>
                <a:gd name="connsiteY18-1172" fmla="*/ 1404937 h 1893094"/>
                <a:gd name="connsiteX19-1173" fmla="*/ 116681 w 1629187"/>
                <a:gd name="connsiteY19-1174" fmla="*/ 1447800 h 1893094"/>
                <a:gd name="connsiteX20-1175" fmla="*/ 0 w 1629187"/>
                <a:gd name="connsiteY20-1176" fmla="*/ 1300162 h 1893094"/>
                <a:gd name="connsiteX0-1177" fmla="*/ 0 w 1629187"/>
                <a:gd name="connsiteY0-1178" fmla="*/ 1300162 h 1893094"/>
                <a:gd name="connsiteX1-1179" fmla="*/ 776288 w 1629187"/>
                <a:gd name="connsiteY1-1180" fmla="*/ 0 h 1893094"/>
                <a:gd name="connsiteX2-1181" fmla="*/ 1562100 w 1629187"/>
                <a:gd name="connsiteY2-1182" fmla="*/ 1304925 h 1893094"/>
                <a:gd name="connsiteX3-1183" fmla="*/ 1445419 w 1629187"/>
                <a:gd name="connsiteY3-1184" fmla="*/ 1466850 h 1893094"/>
                <a:gd name="connsiteX4-1185" fmla="*/ 1516856 w 1629187"/>
                <a:gd name="connsiteY4-1186" fmla="*/ 1557338 h 1893094"/>
                <a:gd name="connsiteX5-1187" fmla="*/ 1607344 w 1629187"/>
                <a:gd name="connsiteY5-1188" fmla="*/ 1726406 h 1893094"/>
                <a:gd name="connsiteX6-1189" fmla="*/ 1426369 w 1629187"/>
                <a:gd name="connsiteY6-1190" fmla="*/ 1678781 h 1893094"/>
                <a:gd name="connsiteX7-1191" fmla="*/ 1312069 w 1629187"/>
                <a:gd name="connsiteY7-1192" fmla="*/ 1640681 h 1893094"/>
                <a:gd name="connsiteX8-1193" fmla="*/ 1126331 w 1629187"/>
                <a:gd name="connsiteY8-1194" fmla="*/ 1893094 h 1893094"/>
                <a:gd name="connsiteX9-1195" fmla="*/ 909638 w 1629187"/>
                <a:gd name="connsiteY9-1196" fmla="*/ 1893094 h 1893094"/>
                <a:gd name="connsiteX10-1197" fmla="*/ 869156 w 1629187"/>
                <a:gd name="connsiteY10-1198" fmla="*/ 1826419 h 1893094"/>
                <a:gd name="connsiteX11-1199" fmla="*/ 769144 w 1629187"/>
                <a:gd name="connsiteY11-1200" fmla="*/ 1607344 h 1893094"/>
                <a:gd name="connsiteX12-1201" fmla="*/ 671513 w 1629187"/>
                <a:gd name="connsiteY12-1202" fmla="*/ 1797844 h 1893094"/>
                <a:gd name="connsiteX13-1203" fmla="*/ 661988 w 1629187"/>
                <a:gd name="connsiteY13-1204" fmla="*/ 1885950 h 1893094"/>
                <a:gd name="connsiteX14-1205" fmla="*/ 433388 w 1629187"/>
                <a:gd name="connsiteY14-1206" fmla="*/ 1885950 h 1893094"/>
                <a:gd name="connsiteX15-1207" fmla="*/ 261938 w 1629187"/>
                <a:gd name="connsiteY15-1208" fmla="*/ 1664494 h 1893094"/>
                <a:gd name="connsiteX16-1209" fmla="*/ 326231 w 1629187"/>
                <a:gd name="connsiteY16-1210" fmla="*/ 1581150 h 1893094"/>
                <a:gd name="connsiteX17-1211" fmla="*/ 414338 w 1629187"/>
                <a:gd name="connsiteY17-1212" fmla="*/ 1366837 h 1893094"/>
                <a:gd name="connsiteX18-1213" fmla="*/ 188119 w 1629187"/>
                <a:gd name="connsiteY18-1214" fmla="*/ 1404937 h 1893094"/>
                <a:gd name="connsiteX19-1215" fmla="*/ 116681 w 1629187"/>
                <a:gd name="connsiteY19-1216" fmla="*/ 1447800 h 1893094"/>
                <a:gd name="connsiteX20-1217" fmla="*/ 0 w 1629187"/>
                <a:gd name="connsiteY20-1218" fmla="*/ 1300162 h 1893094"/>
                <a:gd name="connsiteX0-1219" fmla="*/ 0 w 1629187"/>
                <a:gd name="connsiteY0-1220" fmla="*/ 1300162 h 1893094"/>
                <a:gd name="connsiteX1-1221" fmla="*/ 776288 w 1629187"/>
                <a:gd name="connsiteY1-1222" fmla="*/ 0 h 1893094"/>
                <a:gd name="connsiteX2-1223" fmla="*/ 1562100 w 1629187"/>
                <a:gd name="connsiteY2-1224" fmla="*/ 1304925 h 1893094"/>
                <a:gd name="connsiteX3-1225" fmla="*/ 1445419 w 1629187"/>
                <a:gd name="connsiteY3-1226" fmla="*/ 1466850 h 1893094"/>
                <a:gd name="connsiteX4-1227" fmla="*/ 1516856 w 1629187"/>
                <a:gd name="connsiteY4-1228" fmla="*/ 1557338 h 1893094"/>
                <a:gd name="connsiteX5-1229" fmla="*/ 1607344 w 1629187"/>
                <a:gd name="connsiteY5-1230" fmla="*/ 1726406 h 1893094"/>
                <a:gd name="connsiteX6-1231" fmla="*/ 1426369 w 1629187"/>
                <a:gd name="connsiteY6-1232" fmla="*/ 1678781 h 1893094"/>
                <a:gd name="connsiteX7-1233" fmla="*/ 1312069 w 1629187"/>
                <a:gd name="connsiteY7-1234" fmla="*/ 1640681 h 1893094"/>
                <a:gd name="connsiteX8-1235" fmla="*/ 1126331 w 1629187"/>
                <a:gd name="connsiteY8-1236" fmla="*/ 1893094 h 1893094"/>
                <a:gd name="connsiteX9-1237" fmla="*/ 909638 w 1629187"/>
                <a:gd name="connsiteY9-1238" fmla="*/ 1893094 h 1893094"/>
                <a:gd name="connsiteX10-1239" fmla="*/ 869156 w 1629187"/>
                <a:gd name="connsiteY10-1240" fmla="*/ 1826419 h 1893094"/>
                <a:gd name="connsiteX11-1241" fmla="*/ 769144 w 1629187"/>
                <a:gd name="connsiteY11-1242" fmla="*/ 1607344 h 1893094"/>
                <a:gd name="connsiteX12-1243" fmla="*/ 671513 w 1629187"/>
                <a:gd name="connsiteY12-1244" fmla="*/ 1797844 h 1893094"/>
                <a:gd name="connsiteX13-1245" fmla="*/ 661988 w 1629187"/>
                <a:gd name="connsiteY13-1246" fmla="*/ 1885950 h 1893094"/>
                <a:gd name="connsiteX14-1247" fmla="*/ 433388 w 1629187"/>
                <a:gd name="connsiteY14-1248" fmla="*/ 1885950 h 1893094"/>
                <a:gd name="connsiteX15-1249" fmla="*/ 261938 w 1629187"/>
                <a:gd name="connsiteY15-1250" fmla="*/ 1664494 h 1893094"/>
                <a:gd name="connsiteX16-1251" fmla="*/ 326231 w 1629187"/>
                <a:gd name="connsiteY16-1252" fmla="*/ 1581150 h 1893094"/>
                <a:gd name="connsiteX17-1253" fmla="*/ 414338 w 1629187"/>
                <a:gd name="connsiteY17-1254" fmla="*/ 1366837 h 1893094"/>
                <a:gd name="connsiteX18-1255" fmla="*/ 188119 w 1629187"/>
                <a:gd name="connsiteY18-1256" fmla="*/ 1404937 h 1893094"/>
                <a:gd name="connsiteX19-1257" fmla="*/ 116681 w 1629187"/>
                <a:gd name="connsiteY19-1258" fmla="*/ 1447800 h 1893094"/>
                <a:gd name="connsiteX20-1259" fmla="*/ 0 w 1629187"/>
                <a:gd name="connsiteY20-1260" fmla="*/ 1300162 h 1893094"/>
                <a:gd name="connsiteX0-1261" fmla="*/ 0 w 1629187"/>
                <a:gd name="connsiteY0-1262" fmla="*/ 1300162 h 1893094"/>
                <a:gd name="connsiteX1-1263" fmla="*/ 776288 w 1629187"/>
                <a:gd name="connsiteY1-1264" fmla="*/ 0 h 1893094"/>
                <a:gd name="connsiteX2-1265" fmla="*/ 1562100 w 1629187"/>
                <a:gd name="connsiteY2-1266" fmla="*/ 1304925 h 1893094"/>
                <a:gd name="connsiteX3-1267" fmla="*/ 1445419 w 1629187"/>
                <a:gd name="connsiteY3-1268" fmla="*/ 1466850 h 1893094"/>
                <a:gd name="connsiteX4-1269" fmla="*/ 1516856 w 1629187"/>
                <a:gd name="connsiteY4-1270" fmla="*/ 1557338 h 1893094"/>
                <a:gd name="connsiteX5-1271" fmla="*/ 1607344 w 1629187"/>
                <a:gd name="connsiteY5-1272" fmla="*/ 1726406 h 1893094"/>
                <a:gd name="connsiteX6-1273" fmla="*/ 1426369 w 1629187"/>
                <a:gd name="connsiteY6-1274" fmla="*/ 1678781 h 1893094"/>
                <a:gd name="connsiteX7-1275" fmla="*/ 1312069 w 1629187"/>
                <a:gd name="connsiteY7-1276" fmla="*/ 1640681 h 1893094"/>
                <a:gd name="connsiteX8-1277" fmla="*/ 1126331 w 1629187"/>
                <a:gd name="connsiteY8-1278" fmla="*/ 1893094 h 1893094"/>
                <a:gd name="connsiteX9-1279" fmla="*/ 909638 w 1629187"/>
                <a:gd name="connsiteY9-1280" fmla="*/ 1893094 h 1893094"/>
                <a:gd name="connsiteX10-1281" fmla="*/ 869156 w 1629187"/>
                <a:gd name="connsiteY10-1282" fmla="*/ 1826419 h 1893094"/>
                <a:gd name="connsiteX11-1283" fmla="*/ 769144 w 1629187"/>
                <a:gd name="connsiteY11-1284" fmla="*/ 1607344 h 1893094"/>
                <a:gd name="connsiteX12-1285" fmla="*/ 671513 w 1629187"/>
                <a:gd name="connsiteY12-1286" fmla="*/ 1797844 h 1893094"/>
                <a:gd name="connsiteX13-1287" fmla="*/ 661988 w 1629187"/>
                <a:gd name="connsiteY13-1288" fmla="*/ 1885950 h 1893094"/>
                <a:gd name="connsiteX14-1289" fmla="*/ 433388 w 1629187"/>
                <a:gd name="connsiteY14-1290" fmla="*/ 1885950 h 1893094"/>
                <a:gd name="connsiteX15-1291" fmla="*/ 261938 w 1629187"/>
                <a:gd name="connsiteY15-1292" fmla="*/ 1664494 h 1893094"/>
                <a:gd name="connsiteX16-1293" fmla="*/ 326231 w 1629187"/>
                <a:gd name="connsiteY16-1294" fmla="*/ 1581150 h 1893094"/>
                <a:gd name="connsiteX17-1295" fmla="*/ 414338 w 1629187"/>
                <a:gd name="connsiteY17-1296" fmla="*/ 1366837 h 1893094"/>
                <a:gd name="connsiteX18-1297" fmla="*/ 188119 w 1629187"/>
                <a:gd name="connsiteY18-1298" fmla="*/ 1404937 h 1893094"/>
                <a:gd name="connsiteX19-1299" fmla="*/ 116681 w 1629187"/>
                <a:gd name="connsiteY19-1300" fmla="*/ 1447800 h 1893094"/>
                <a:gd name="connsiteX20-1301" fmla="*/ 0 w 1629187"/>
                <a:gd name="connsiteY20-1302" fmla="*/ 1300162 h 1893094"/>
                <a:gd name="connsiteX0-1303" fmla="*/ 0 w 1629187"/>
                <a:gd name="connsiteY0-1304" fmla="*/ 1300162 h 1893094"/>
                <a:gd name="connsiteX1-1305" fmla="*/ 776288 w 1629187"/>
                <a:gd name="connsiteY1-1306" fmla="*/ 0 h 1893094"/>
                <a:gd name="connsiteX2-1307" fmla="*/ 1562100 w 1629187"/>
                <a:gd name="connsiteY2-1308" fmla="*/ 1304925 h 1893094"/>
                <a:gd name="connsiteX3-1309" fmla="*/ 1445419 w 1629187"/>
                <a:gd name="connsiteY3-1310" fmla="*/ 1466850 h 1893094"/>
                <a:gd name="connsiteX4-1311" fmla="*/ 1516856 w 1629187"/>
                <a:gd name="connsiteY4-1312" fmla="*/ 1557338 h 1893094"/>
                <a:gd name="connsiteX5-1313" fmla="*/ 1607344 w 1629187"/>
                <a:gd name="connsiteY5-1314" fmla="*/ 1726406 h 1893094"/>
                <a:gd name="connsiteX6-1315" fmla="*/ 1426369 w 1629187"/>
                <a:gd name="connsiteY6-1316" fmla="*/ 1678781 h 1893094"/>
                <a:gd name="connsiteX7-1317" fmla="*/ 1312069 w 1629187"/>
                <a:gd name="connsiteY7-1318" fmla="*/ 1640681 h 1893094"/>
                <a:gd name="connsiteX8-1319" fmla="*/ 1126331 w 1629187"/>
                <a:gd name="connsiteY8-1320" fmla="*/ 1893094 h 1893094"/>
                <a:gd name="connsiteX9-1321" fmla="*/ 909638 w 1629187"/>
                <a:gd name="connsiteY9-1322" fmla="*/ 1893094 h 1893094"/>
                <a:gd name="connsiteX10-1323" fmla="*/ 869156 w 1629187"/>
                <a:gd name="connsiteY10-1324" fmla="*/ 1826419 h 1893094"/>
                <a:gd name="connsiteX11-1325" fmla="*/ 769144 w 1629187"/>
                <a:gd name="connsiteY11-1326" fmla="*/ 1607344 h 1893094"/>
                <a:gd name="connsiteX12-1327" fmla="*/ 671513 w 1629187"/>
                <a:gd name="connsiteY12-1328" fmla="*/ 1797844 h 1893094"/>
                <a:gd name="connsiteX13-1329" fmla="*/ 661988 w 1629187"/>
                <a:gd name="connsiteY13-1330" fmla="*/ 1885950 h 1893094"/>
                <a:gd name="connsiteX14-1331" fmla="*/ 433388 w 1629187"/>
                <a:gd name="connsiteY14-1332" fmla="*/ 1885950 h 1893094"/>
                <a:gd name="connsiteX15-1333" fmla="*/ 261938 w 1629187"/>
                <a:gd name="connsiteY15-1334" fmla="*/ 1664494 h 1893094"/>
                <a:gd name="connsiteX16-1335" fmla="*/ 326231 w 1629187"/>
                <a:gd name="connsiteY16-1336" fmla="*/ 1581150 h 1893094"/>
                <a:gd name="connsiteX17-1337" fmla="*/ 414338 w 1629187"/>
                <a:gd name="connsiteY17-1338" fmla="*/ 1366837 h 1893094"/>
                <a:gd name="connsiteX18-1339" fmla="*/ 188119 w 1629187"/>
                <a:gd name="connsiteY18-1340" fmla="*/ 1404937 h 1893094"/>
                <a:gd name="connsiteX19-1341" fmla="*/ 116681 w 1629187"/>
                <a:gd name="connsiteY19-1342" fmla="*/ 1447800 h 1893094"/>
                <a:gd name="connsiteX20-1343" fmla="*/ 0 w 1629187"/>
                <a:gd name="connsiteY20-1344" fmla="*/ 1300162 h 1893094"/>
                <a:gd name="connsiteX0-1345" fmla="*/ 0 w 1629187"/>
                <a:gd name="connsiteY0-1346" fmla="*/ 1300162 h 1893094"/>
                <a:gd name="connsiteX1-1347" fmla="*/ 776288 w 1629187"/>
                <a:gd name="connsiteY1-1348" fmla="*/ 0 h 1893094"/>
                <a:gd name="connsiteX2-1349" fmla="*/ 1562100 w 1629187"/>
                <a:gd name="connsiteY2-1350" fmla="*/ 1304925 h 1893094"/>
                <a:gd name="connsiteX3-1351" fmla="*/ 1445419 w 1629187"/>
                <a:gd name="connsiteY3-1352" fmla="*/ 1466850 h 1893094"/>
                <a:gd name="connsiteX4-1353" fmla="*/ 1516856 w 1629187"/>
                <a:gd name="connsiteY4-1354" fmla="*/ 1557338 h 1893094"/>
                <a:gd name="connsiteX5-1355" fmla="*/ 1607344 w 1629187"/>
                <a:gd name="connsiteY5-1356" fmla="*/ 1726406 h 1893094"/>
                <a:gd name="connsiteX6-1357" fmla="*/ 1426369 w 1629187"/>
                <a:gd name="connsiteY6-1358" fmla="*/ 1678781 h 1893094"/>
                <a:gd name="connsiteX7-1359" fmla="*/ 1312069 w 1629187"/>
                <a:gd name="connsiteY7-1360" fmla="*/ 1640681 h 1893094"/>
                <a:gd name="connsiteX8-1361" fmla="*/ 1126331 w 1629187"/>
                <a:gd name="connsiteY8-1362" fmla="*/ 1893094 h 1893094"/>
                <a:gd name="connsiteX9-1363" fmla="*/ 909638 w 1629187"/>
                <a:gd name="connsiteY9-1364" fmla="*/ 1893094 h 1893094"/>
                <a:gd name="connsiteX10-1365" fmla="*/ 869156 w 1629187"/>
                <a:gd name="connsiteY10-1366" fmla="*/ 1826419 h 1893094"/>
                <a:gd name="connsiteX11-1367" fmla="*/ 769144 w 1629187"/>
                <a:gd name="connsiteY11-1368" fmla="*/ 1607344 h 1893094"/>
                <a:gd name="connsiteX12-1369" fmla="*/ 671513 w 1629187"/>
                <a:gd name="connsiteY12-1370" fmla="*/ 1797844 h 1893094"/>
                <a:gd name="connsiteX13-1371" fmla="*/ 661988 w 1629187"/>
                <a:gd name="connsiteY13-1372" fmla="*/ 1885950 h 1893094"/>
                <a:gd name="connsiteX14-1373" fmla="*/ 433388 w 1629187"/>
                <a:gd name="connsiteY14-1374" fmla="*/ 1885950 h 1893094"/>
                <a:gd name="connsiteX15-1375" fmla="*/ 261938 w 1629187"/>
                <a:gd name="connsiteY15-1376" fmla="*/ 1664494 h 1893094"/>
                <a:gd name="connsiteX16-1377" fmla="*/ 326231 w 1629187"/>
                <a:gd name="connsiteY16-1378" fmla="*/ 1581150 h 1893094"/>
                <a:gd name="connsiteX17-1379" fmla="*/ 414338 w 1629187"/>
                <a:gd name="connsiteY17-1380" fmla="*/ 1366837 h 1893094"/>
                <a:gd name="connsiteX18-1381" fmla="*/ 188119 w 1629187"/>
                <a:gd name="connsiteY18-1382" fmla="*/ 1404937 h 1893094"/>
                <a:gd name="connsiteX19-1383" fmla="*/ 116681 w 1629187"/>
                <a:gd name="connsiteY19-1384" fmla="*/ 1447800 h 1893094"/>
                <a:gd name="connsiteX20-1385" fmla="*/ 0 w 1629187"/>
                <a:gd name="connsiteY20-1386" fmla="*/ 1300162 h 1893094"/>
                <a:gd name="connsiteX0-1387" fmla="*/ 0 w 1629187"/>
                <a:gd name="connsiteY0-1388" fmla="*/ 1300162 h 1893094"/>
                <a:gd name="connsiteX1-1389" fmla="*/ 776288 w 1629187"/>
                <a:gd name="connsiteY1-1390" fmla="*/ 0 h 1893094"/>
                <a:gd name="connsiteX2-1391" fmla="*/ 1562100 w 1629187"/>
                <a:gd name="connsiteY2-1392" fmla="*/ 1304925 h 1893094"/>
                <a:gd name="connsiteX3-1393" fmla="*/ 1445419 w 1629187"/>
                <a:gd name="connsiteY3-1394" fmla="*/ 1466850 h 1893094"/>
                <a:gd name="connsiteX4-1395" fmla="*/ 1516856 w 1629187"/>
                <a:gd name="connsiteY4-1396" fmla="*/ 1557338 h 1893094"/>
                <a:gd name="connsiteX5-1397" fmla="*/ 1607344 w 1629187"/>
                <a:gd name="connsiteY5-1398" fmla="*/ 1726406 h 1893094"/>
                <a:gd name="connsiteX6-1399" fmla="*/ 1426369 w 1629187"/>
                <a:gd name="connsiteY6-1400" fmla="*/ 1678781 h 1893094"/>
                <a:gd name="connsiteX7-1401" fmla="*/ 1312069 w 1629187"/>
                <a:gd name="connsiteY7-1402" fmla="*/ 1640681 h 1893094"/>
                <a:gd name="connsiteX8-1403" fmla="*/ 1126331 w 1629187"/>
                <a:gd name="connsiteY8-1404" fmla="*/ 1893094 h 1893094"/>
                <a:gd name="connsiteX9-1405" fmla="*/ 909638 w 1629187"/>
                <a:gd name="connsiteY9-1406" fmla="*/ 1893094 h 1893094"/>
                <a:gd name="connsiteX10-1407" fmla="*/ 869156 w 1629187"/>
                <a:gd name="connsiteY10-1408" fmla="*/ 1826419 h 1893094"/>
                <a:gd name="connsiteX11-1409" fmla="*/ 769144 w 1629187"/>
                <a:gd name="connsiteY11-1410" fmla="*/ 1607344 h 1893094"/>
                <a:gd name="connsiteX12-1411" fmla="*/ 671513 w 1629187"/>
                <a:gd name="connsiteY12-1412" fmla="*/ 1797844 h 1893094"/>
                <a:gd name="connsiteX13-1413" fmla="*/ 661988 w 1629187"/>
                <a:gd name="connsiteY13-1414" fmla="*/ 1885950 h 1893094"/>
                <a:gd name="connsiteX14-1415" fmla="*/ 433388 w 1629187"/>
                <a:gd name="connsiteY14-1416" fmla="*/ 1885950 h 1893094"/>
                <a:gd name="connsiteX15-1417" fmla="*/ 261938 w 1629187"/>
                <a:gd name="connsiteY15-1418" fmla="*/ 1664494 h 1893094"/>
                <a:gd name="connsiteX16-1419" fmla="*/ 326231 w 1629187"/>
                <a:gd name="connsiteY16-1420" fmla="*/ 1581150 h 1893094"/>
                <a:gd name="connsiteX17-1421" fmla="*/ 414338 w 1629187"/>
                <a:gd name="connsiteY17-1422" fmla="*/ 1366837 h 1893094"/>
                <a:gd name="connsiteX18-1423" fmla="*/ 188119 w 1629187"/>
                <a:gd name="connsiteY18-1424" fmla="*/ 1404937 h 1893094"/>
                <a:gd name="connsiteX19-1425" fmla="*/ 116681 w 1629187"/>
                <a:gd name="connsiteY19-1426" fmla="*/ 1447800 h 1893094"/>
                <a:gd name="connsiteX20-1427" fmla="*/ 0 w 1629187"/>
                <a:gd name="connsiteY20-1428" fmla="*/ 1300162 h 1893094"/>
                <a:gd name="connsiteX0-1429" fmla="*/ 0 w 1629187"/>
                <a:gd name="connsiteY0-1430" fmla="*/ 1300162 h 1893094"/>
                <a:gd name="connsiteX1-1431" fmla="*/ 776288 w 1629187"/>
                <a:gd name="connsiteY1-1432" fmla="*/ 0 h 1893094"/>
                <a:gd name="connsiteX2-1433" fmla="*/ 1562100 w 1629187"/>
                <a:gd name="connsiteY2-1434" fmla="*/ 1304925 h 1893094"/>
                <a:gd name="connsiteX3-1435" fmla="*/ 1445419 w 1629187"/>
                <a:gd name="connsiteY3-1436" fmla="*/ 1466850 h 1893094"/>
                <a:gd name="connsiteX4-1437" fmla="*/ 1516856 w 1629187"/>
                <a:gd name="connsiteY4-1438" fmla="*/ 1557338 h 1893094"/>
                <a:gd name="connsiteX5-1439" fmla="*/ 1607344 w 1629187"/>
                <a:gd name="connsiteY5-1440" fmla="*/ 1726406 h 1893094"/>
                <a:gd name="connsiteX6-1441" fmla="*/ 1426369 w 1629187"/>
                <a:gd name="connsiteY6-1442" fmla="*/ 1678781 h 1893094"/>
                <a:gd name="connsiteX7-1443" fmla="*/ 1312069 w 1629187"/>
                <a:gd name="connsiteY7-1444" fmla="*/ 1640681 h 1893094"/>
                <a:gd name="connsiteX8-1445" fmla="*/ 1126331 w 1629187"/>
                <a:gd name="connsiteY8-1446" fmla="*/ 1893094 h 1893094"/>
                <a:gd name="connsiteX9-1447" fmla="*/ 909638 w 1629187"/>
                <a:gd name="connsiteY9-1448" fmla="*/ 1893094 h 1893094"/>
                <a:gd name="connsiteX10-1449" fmla="*/ 869156 w 1629187"/>
                <a:gd name="connsiteY10-1450" fmla="*/ 1826419 h 1893094"/>
                <a:gd name="connsiteX11-1451" fmla="*/ 769144 w 1629187"/>
                <a:gd name="connsiteY11-1452" fmla="*/ 1607344 h 1893094"/>
                <a:gd name="connsiteX12-1453" fmla="*/ 671513 w 1629187"/>
                <a:gd name="connsiteY12-1454" fmla="*/ 1797844 h 1893094"/>
                <a:gd name="connsiteX13-1455" fmla="*/ 661988 w 1629187"/>
                <a:gd name="connsiteY13-1456" fmla="*/ 1885950 h 1893094"/>
                <a:gd name="connsiteX14-1457" fmla="*/ 433388 w 1629187"/>
                <a:gd name="connsiteY14-1458" fmla="*/ 1885950 h 1893094"/>
                <a:gd name="connsiteX15-1459" fmla="*/ 261938 w 1629187"/>
                <a:gd name="connsiteY15-1460" fmla="*/ 1664494 h 1893094"/>
                <a:gd name="connsiteX16-1461" fmla="*/ 326231 w 1629187"/>
                <a:gd name="connsiteY16-1462" fmla="*/ 1581150 h 1893094"/>
                <a:gd name="connsiteX17-1463" fmla="*/ 414338 w 1629187"/>
                <a:gd name="connsiteY17-1464" fmla="*/ 1366837 h 1893094"/>
                <a:gd name="connsiteX18-1465" fmla="*/ 188119 w 1629187"/>
                <a:gd name="connsiteY18-1466" fmla="*/ 1404937 h 1893094"/>
                <a:gd name="connsiteX19-1467" fmla="*/ 116681 w 1629187"/>
                <a:gd name="connsiteY19-1468" fmla="*/ 1447800 h 1893094"/>
                <a:gd name="connsiteX20-1469" fmla="*/ 0 w 1629187"/>
                <a:gd name="connsiteY20-1470" fmla="*/ 1300162 h 1893094"/>
                <a:gd name="connsiteX0-1471" fmla="*/ 0 w 1629187"/>
                <a:gd name="connsiteY0-1472" fmla="*/ 1300162 h 1893094"/>
                <a:gd name="connsiteX1-1473" fmla="*/ 776288 w 1629187"/>
                <a:gd name="connsiteY1-1474" fmla="*/ 0 h 1893094"/>
                <a:gd name="connsiteX2-1475" fmla="*/ 1562100 w 1629187"/>
                <a:gd name="connsiteY2-1476" fmla="*/ 1304925 h 1893094"/>
                <a:gd name="connsiteX3-1477" fmla="*/ 1445419 w 1629187"/>
                <a:gd name="connsiteY3-1478" fmla="*/ 1466850 h 1893094"/>
                <a:gd name="connsiteX4-1479" fmla="*/ 1516856 w 1629187"/>
                <a:gd name="connsiteY4-1480" fmla="*/ 1557338 h 1893094"/>
                <a:gd name="connsiteX5-1481" fmla="*/ 1607344 w 1629187"/>
                <a:gd name="connsiteY5-1482" fmla="*/ 1726406 h 1893094"/>
                <a:gd name="connsiteX6-1483" fmla="*/ 1426369 w 1629187"/>
                <a:gd name="connsiteY6-1484" fmla="*/ 1678781 h 1893094"/>
                <a:gd name="connsiteX7-1485" fmla="*/ 1312069 w 1629187"/>
                <a:gd name="connsiteY7-1486" fmla="*/ 1640681 h 1893094"/>
                <a:gd name="connsiteX8-1487" fmla="*/ 1126331 w 1629187"/>
                <a:gd name="connsiteY8-1488" fmla="*/ 1893094 h 1893094"/>
                <a:gd name="connsiteX9-1489" fmla="*/ 909638 w 1629187"/>
                <a:gd name="connsiteY9-1490" fmla="*/ 1893094 h 1893094"/>
                <a:gd name="connsiteX10-1491" fmla="*/ 869156 w 1629187"/>
                <a:gd name="connsiteY10-1492" fmla="*/ 1826419 h 1893094"/>
                <a:gd name="connsiteX11-1493" fmla="*/ 769144 w 1629187"/>
                <a:gd name="connsiteY11-1494" fmla="*/ 1607344 h 1893094"/>
                <a:gd name="connsiteX12-1495" fmla="*/ 671513 w 1629187"/>
                <a:gd name="connsiteY12-1496" fmla="*/ 1797844 h 1893094"/>
                <a:gd name="connsiteX13-1497" fmla="*/ 661988 w 1629187"/>
                <a:gd name="connsiteY13-1498" fmla="*/ 1885950 h 1893094"/>
                <a:gd name="connsiteX14-1499" fmla="*/ 433388 w 1629187"/>
                <a:gd name="connsiteY14-1500" fmla="*/ 1885950 h 1893094"/>
                <a:gd name="connsiteX15-1501" fmla="*/ 261938 w 1629187"/>
                <a:gd name="connsiteY15-1502" fmla="*/ 1664494 h 1893094"/>
                <a:gd name="connsiteX16-1503" fmla="*/ 326231 w 1629187"/>
                <a:gd name="connsiteY16-1504" fmla="*/ 1581150 h 1893094"/>
                <a:gd name="connsiteX17-1505" fmla="*/ 414338 w 1629187"/>
                <a:gd name="connsiteY17-1506" fmla="*/ 1366837 h 1893094"/>
                <a:gd name="connsiteX18-1507" fmla="*/ 188119 w 1629187"/>
                <a:gd name="connsiteY18-1508" fmla="*/ 1404937 h 1893094"/>
                <a:gd name="connsiteX19-1509" fmla="*/ 116681 w 1629187"/>
                <a:gd name="connsiteY19-1510" fmla="*/ 1447800 h 1893094"/>
                <a:gd name="connsiteX20-1511" fmla="*/ 0 w 1629187"/>
                <a:gd name="connsiteY20-1512" fmla="*/ 1300162 h 1893094"/>
                <a:gd name="connsiteX0-1513" fmla="*/ 0 w 1629187"/>
                <a:gd name="connsiteY0-1514" fmla="*/ 1300162 h 1893094"/>
                <a:gd name="connsiteX1-1515" fmla="*/ 776288 w 1629187"/>
                <a:gd name="connsiteY1-1516" fmla="*/ 0 h 1893094"/>
                <a:gd name="connsiteX2-1517" fmla="*/ 1562100 w 1629187"/>
                <a:gd name="connsiteY2-1518" fmla="*/ 1304925 h 1893094"/>
                <a:gd name="connsiteX3-1519" fmla="*/ 1445419 w 1629187"/>
                <a:gd name="connsiteY3-1520" fmla="*/ 1466850 h 1893094"/>
                <a:gd name="connsiteX4-1521" fmla="*/ 1516856 w 1629187"/>
                <a:gd name="connsiteY4-1522" fmla="*/ 1557338 h 1893094"/>
                <a:gd name="connsiteX5-1523" fmla="*/ 1607344 w 1629187"/>
                <a:gd name="connsiteY5-1524" fmla="*/ 1726406 h 1893094"/>
                <a:gd name="connsiteX6-1525" fmla="*/ 1426369 w 1629187"/>
                <a:gd name="connsiteY6-1526" fmla="*/ 1678781 h 1893094"/>
                <a:gd name="connsiteX7-1527" fmla="*/ 1312069 w 1629187"/>
                <a:gd name="connsiteY7-1528" fmla="*/ 1640681 h 1893094"/>
                <a:gd name="connsiteX8-1529" fmla="*/ 1126331 w 1629187"/>
                <a:gd name="connsiteY8-1530" fmla="*/ 1893094 h 1893094"/>
                <a:gd name="connsiteX9-1531" fmla="*/ 909638 w 1629187"/>
                <a:gd name="connsiteY9-1532" fmla="*/ 1893094 h 1893094"/>
                <a:gd name="connsiteX10-1533" fmla="*/ 869156 w 1629187"/>
                <a:gd name="connsiteY10-1534" fmla="*/ 1826419 h 1893094"/>
                <a:gd name="connsiteX11-1535" fmla="*/ 769144 w 1629187"/>
                <a:gd name="connsiteY11-1536" fmla="*/ 1607344 h 1893094"/>
                <a:gd name="connsiteX12-1537" fmla="*/ 671513 w 1629187"/>
                <a:gd name="connsiteY12-1538" fmla="*/ 1797844 h 1893094"/>
                <a:gd name="connsiteX13-1539" fmla="*/ 661988 w 1629187"/>
                <a:gd name="connsiteY13-1540" fmla="*/ 1885950 h 1893094"/>
                <a:gd name="connsiteX14-1541" fmla="*/ 433388 w 1629187"/>
                <a:gd name="connsiteY14-1542" fmla="*/ 1885950 h 1893094"/>
                <a:gd name="connsiteX15-1543" fmla="*/ 261938 w 1629187"/>
                <a:gd name="connsiteY15-1544" fmla="*/ 1664494 h 1893094"/>
                <a:gd name="connsiteX16-1545" fmla="*/ 326231 w 1629187"/>
                <a:gd name="connsiteY16-1546" fmla="*/ 1581150 h 1893094"/>
                <a:gd name="connsiteX17-1547" fmla="*/ 414338 w 1629187"/>
                <a:gd name="connsiteY17-1548" fmla="*/ 1366837 h 1893094"/>
                <a:gd name="connsiteX18-1549" fmla="*/ 192881 w 1629187"/>
                <a:gd name="connsiteY18-1550" fmla="*/ 1412080 h 1893094"/>
                <a:gd name="connsiteX19-1551" fmla="*/ 116681 w 1629187"/>
                <a:gd name="connsiteY19-1552" fmla="*/ 1447800 h 1893094"/>
                <a:gd name="connsiteX20-1553" fmla="*/ 0 w 1629187"/>
                <a:gd name="connsiteY20-1554" fmla="*/ 1300162 h 1893094"/>
                <a:gd name="connsiteX0-1555" fmla="*/ 0 w 1629187"/>
                <a:gd name="connsiteY0-1556" fmla="*/ 1300162 h 1893094"/>
                <a:gd name="connsiteX1-1557" fmla="*/ 776288 w 1629187"/>
                <a:gd name="connsiteY1-1558" fmla="*/ 0 h 1893094"/>
                <a:gd name="connsiteX2-1559" fmla="*/ 1562100 w 1629187"/>
                <a:gd name="connsiteY2-1560" fmla="*/ 1304925 h 1893094"/>
                <a:gd name="connsiteX3-1561" fmla="*/ 1445419 w 1629187"/>
                <a:gd name="connsiteY3-1562" fmla="*/ 1466850 h 1893094"/>
                <a:gd name="connsiteX4-1563" fmla="*/ 1516856 w 1629187"/>
                <a:gd name="connsiteY4-1564" fmla="*/ 1557338 h 1893094"/>
                <a:gd name="connsiteX5-1565" fmla="*/ 1607344 w 1629187"/>
                <a:gd name="connsiteY5-1566" fmla="*/ 1726406 h 1893094"/>
                <a:gd name="connsiteX6-1567" fmla="*/ 1426369 w 1629187"/>
                <a:gd name="connsiteY6-1568" fmla="*/ 1678781 h 1893094"/>
                <a:gd name="connsiteX7-1569" fmla="*/ 1312069 w 1629187"/>
                <a:gd name="connsiteY7-1570" fmla="*/ 1640681 h 1893094"/>
                <a:gd name="connsiteX8-1571" fmla="*/ 1126331 w 1629187"/>
                <a:gd name="connsiteY8-1572" fmla="*/ 1893094 h 1893094"/>
                <a:gd name="connsiteX9-1573" fmla="*/ 909638 w 1629187"/>
                <a:gd name="connsiteY9-1574" fmla="*/ 1893094 h 1893094"/>
                <a:gd name="connsiteX10-1575" fmla="*/ 869156 w 1629187"/>
                <a:gd name="connsiteY10-1576" fmla="*/ 1826419 h 1893094"/>
                <a:gd name="connsiteX11-1577" fmla="*/ 769144 w 1629187"/>
                <a:gd name="connsiteY11-1578" fmla="*/ 1607344 h 1893094"/>
                <a:gd name="connsiteX12-1579" fmla="*/ 671513 w 1629187"/>
                <a:gd name="connsiteY12-1580" fmla="*/ 1797844 h 1893094"/>
                <a:gd name="connsiteX13-1581" fmla="*/ 661988 w 1629187"/>
                <a:gd name="connsiteY13-1582" fmla="*/ 1885950 h 1893094"/>
                <a:gd name="connsiteX14-1583" fmla="*/ 433388 w 1629187"/>
                <a:gd name="connsiteY14-1584" fmla="*/ 1885950 h 1893094"/>
                <a:gd name="connsiteX15-1585" fmla="*/ 261938 w 1629187"/>
                <a:gd name="connsiteY15-1586" fmla="*/ 1664494 h 1893094"/>
                <a:gd name="connsiteX16-1587" fmla="*/ 326231 w 1629187"/>
                <a:gd name="connsiteY16-1588" fmla="*/ 1581150 h 1893094"/>
                <a:gd name="connsiteX17-1589" fmla="*/ 407194 w 1629187"/>
                <a:gd name="connsiteY17-1590" fmla="*/ 1373981 h 1893094"/>
                <a:gd name="connsiteX18-1591" fmla="*/ 192881 w 1629187"/>
                <a:gd name="connsiteY18-1592" fmla="*/ 1412080 h 1893094"/>
                <a:gd name="connsiteX19-1593" fmla="*/ 116681 w 1629187"/>
                <a:gd name="connsiteY19-1594" fmla="*/ 1447800 h 1893094"/>
                <a:gd name="connsiteX20-1595" fmla="*/ 0 w 1629187"/>
                <a:gd name="connsiteY20-1596" fmla="*/ 1300162 h 1893094"/>
                <a:gd name="connsiteX0-1597" fmla="*/ 0 w 1629187"/>
                <a:gd name="connsiteY0-1598" fmla="*/ 1300162 h 1893094"/>
                <a:gd name="connsiteX1-1599" fmla="*/ 776288 w 1629187"/>
                <a:gd name="connsiteY1-1600" fmla="*/ 0 h 1893094"/>
                <a:gd name="connsiteX2-1601" fmla="*/ 1562100 w 1629187"/>
                <a:gd name="connsiteY2-1602" fmla="*/ 1304925 h 1893094"/>
                <a:gd name="connsiteX3-1603" fmla="*/ 1445419 w 1629187"/>
                <a:gd name="connsiteY3-1604" fmla="*/ 1466850 h 1893094"/>
                <a:gd name="connsiteX4-1605" fmla="*/ 1516856 w 1629187"/>
                <a:gd name="connsiteY4-1606" fmla="*/ 1557338 h 1893094"/>
                <a:gd name="connsiteX5-1607" fmla="*/ 1607344 w 1629187"/>
                <a:gd name="connsiteY5-1608" fmla="*/ 1726406 h 1893094"/>
                <a:gd name="connsiteX6-1609" fmla="*/ 1426369 w 1629187"/>
                <a:gd name="connsiteY6-1610" fmla="*/ 1678781 h 1893094"/>
                <a:gd name="connsiteX7-1611" fmla="*/ 1312069 w 1629187"/>
                <a:gd name="connsiteY7-1612" fmla="*/ 1640681 h 1893094"/>
                <a:gd name="connsiteX8-1613" fmla="*/ 1126331 w 1629187"/>
                <a:gd name="connsiteY8-1614" fmla="*/ 1893094 h 1893094"/>
                <a:gd name="connsiteX9-1615" fmla="*/ 909638 w 1629187"/>
                <a:gd name="connsiteY9-1616" fmla="*/ 1893094 h 1893094"/>
                <a:gd name="connsiteX10-1617" fmla="*/ 869156 w 1629187"/>
                <a:gd name="connsiteY10-1618" fmla="*/ 1826419 h 1893094"/>
                <a:gd name="connsiteX11-1619" fmla="*/ 769144 w 1629187"/>
                <a:gd name="connsiteY11-1620" fmla="*/ 1607344 h 1893094"/>
                <a:gd name="connsiteX12-1621" fmla="*/ 671513 w 1629187"/>
                <a:gd name="connsiteY12-1622" fmla="*/ 1797844 h 1893094"/>
                <a:gd name="connsiteX13-1623" fmla="*/ 661988 w 1629187"/>
                <a:gd name="connsiteY13-1624" fmla="*/ 1885950 h 1893094"/>
                <a:gd name="connsiteX14-1625" fmla="*/ 433388 w 1629187"/>
                <a:gd name="connsiteY14-1626" fmla="*/ 1885950 h 1893094"/>
                <a:gd name="connsiteX15-1627" fmla="*/ 261938 w 1629187"/>
                <a:gd name="connsiteY15-1628" fmla="*/ 1664494 h 1893094"/>
                <a:gd name="connsiteX16-1629" fmla="*/ 326231 w 1629187"/>
                <a:gd name="connsiteY16-1630" fmla="*/ 1581150 h 1893094"/>
                <a:gd name="connsiteX17-1631" fmla="*/ 407194 w 1629187"/>
                <a:gd name="connsiteY17-1632" fmla="*/ 1373981 h 1893094"/>
                <a:gd name="connsiteX18-1633" fmla="*/ 192881 w 1629187"/>
                <a:gd name="connsiteY18-1634" fmla="*/ 1412080 h 1893094"/>
                <a:gd name="connsiteX19-1635" fmla="*/ 116681 w 1629187"/>
                <a:gd name="connsiteY19-1636" fmla="*/ 1447800 h 1893094"/>
                <a:gd name="connsiteX20-1637" fmla="*/ 0 w 1629187"/>
                <a:gd name="connsiteY20-1638" fmla="*/ 1300162 h 1893094"/>
                <a:gd name="connsiteX0-1639" fmla="*/ 0 w 1629187"/>
                <a:gd name="connsiteY0-1640" fmla="*/ 1300162 h 1893094"/>
                <a:gd name="connsiteX1-1641" fmla="*/ 776288 w 1629187"/>
                <a:gd name="connsiteY1-1642" fmla="*/ 0 h 1893094"/>
                <a:gd name="connsiteX2-1643" fmla="*/ 1562100 w 1629187"/>
                <a:gd name="connsiteY2-1644" fmla="*/ 1304925 h 1893094"/>
                <a:gd name="connsiteX3-1645" fmla="*/ 1445419 w 1629187"/>
                <a:gd name="connsiteY3-1646" fmla="*/ 1466850 h 1893094"/>
                <a:gd name="connsiteX4-1647" fmla="*/ 1516856 w 1629187"/>
                <a:gd name="connsiteY4-1648" fmla="*/ 1557338 h 1893094"/>
                <a:gd name="connsiteX5-1649" fmla="*/ 1607344 w 1629187"/>
                <a:gd name="connsiteY5-1650" fmla="*/ 1726406 h 1893094"/>
                <a:gd name="connsiteX6-1651" fmla="*/ 1426369 w 1629187"/>
                <a:gd name="connsiteY6-1652" fmla="*/ 1678781 h 1893094"/>
                <a:gd name="connsiteX7-1653" fmla="*/ 1312069 w 1629187"/>
                <a:gd name="connsiteY7-1654" fmla="*/ 1640681 h 1893094"/>
                <a:gd name="connsiteX8-1655" fmla="*/ 1126331 w 1629187"/>
                <a:gd name="connsiteY8-1656" fmla="*/ 1893094 h 1893094"/>
                <a:gd name="connsiteX9-1657" fmla="*/ 909638 w 1629187"/>
                <a:gd name="connsiteY9-1658" fmla="*/ 1893094 h 1893094"/>
                <a:gd name="connsiteX10-1659" fmla="*/ 869156 w 1629187"/>
                <a:gd name="connsiteY10-1660" fmla="*/ 1826419 h 1893094"/>
                <a:gd name="connsiteX11-1661" fmla="*/ 769144 w 1629187"/>
                <a:gd name="connsiteY11-1662" fmla="*/ 1607344 h 1893094"/>
                <a:gd name="connsiteX12-1663" fmla="*/ 671513 w 1629187"/>
                <a:gd name="connsiteY12-1664" fmla="*/ 1797844 h 1893094"/>
                <a:gd name="connsiteX13-1665" fmla="*/ 661988 w 1629187"/>
                <a:gd name="connsiteY13-1666" fmla="*/ 1885950 h 1893094"/>
                <a:gd name="connsiteX14-1667" fmla="*/ 433388 w 1629187"/>
                <a:gd name="connsiteY14-1668" fmla="*/ 1885950 h 1893094"/>
                <a:gd name="connsiteX15-1669" fmla="*/ 261938 w 1629187"/>
                <a:gd name="connsiteY15-1670" fmla="*/ 1664494 h 1893094"/>
                <a:gd name="connsiteX16-1671" fmla="*/ 326231 w 1629187"/>
                <a:gd name="connsiteY16-1672" fmla="*/ 1581150 h 1893094"/>
                <a:gd name="connsiteX17-1673" fmla="*/ 407194 w 1629187"/>
                <a:gd name="connsiteY17-1674" fmla="*/ 1373981 h 1893094"/>
                <a:gd name="connsiteX18-1675" fmla="*/ 192881 w 1629187"/>
                <a:gd name="connsiteY18-1676" fmla="*/ 1412080 h 1893094"/>
                <a:gd name="connsiteX19-1677" fmla="*/ 116681 w 1629187"/>
                <a:gd name="connsiteY19-1678" fmla="*/ 1447800 h 1893094"/>
                <a:gd name="connsiteX20-1679" fmla="*/ 0 w 1629187"/>
                <a:gd name="connsiteY20-1680" fmla="*/ 1300162 h 1893094"/>
                <a:gd name="connsiteX0-1681" fmla="*/ 0 w 1629187"/>
                <a:gd name="connsiteY0-1682" fmla="*/ 1300162 h 1893094"/>
                <a:gd name="connsiteX1-1683" fmla="*/ 776288 w 1629187"/>
                <a:gd name="connsiteY1-1684" fmla="*/ 0 h 1893094"/>
                <a:gd name="connsiteX2-1685" fmla="*/ 1562100 w 1629187"/>
                <a:gd name="connsiteY2-1686" fmla="*/ 1304925 h 1893094"/>
                <a:gd name="connsiteX3-1687" fmla="*/ 1445419 w 1629187"/>
                <a:gd name="connsiteY3-1688" fmla="*/ 1466850 h 1893094"/>
                <a:gd name="connsiteX4-1689" fmla="*/ 1516856 w 1629187"/>
                <a:gd name="connsiteY4-1690" fmla="*/ 1557338 h 1893094"/>
                <a:gd name="connsiteX5-1691" fmla="*/ 1607344 w 1629187"/>
                <a:gd name="connsiteY5-1692" fmla="*/ 1726406 h 1893094"/>
                <a:gd name="connsiteX6-1693" fmla="*/ 1426369 w 1629187"/>
                <a:gd name="connsiteY6-1694" fmla="*/ 1678781 h 1893094"/>
                <a:gd name="connsiteX7-1695" fmla="*/ 1312069 w 1629187"/>
                <a:gd name="connsiteY7-1696" fmla="*/ 1640681 h 1893094"/>
                <a:gd name="connsiteX8-1697" fmla="*/ 1126331 w 1629187"/>
                <a:gd name="connsiteY8-1698" fmla="*/ 1893094 h 1893094"/>
                <a:gd name="connsiteX9-1699" fmla="*/ 909638 w 1629187"/>
                <a:gd name="connsiteY9-1700" fmla="*/ 1893094 h 1893094"/>
                <a:gd name="connsiteX10-1701" fmla="*/ 869156 w 1629187"/>
                <a:gd name="connsiteY10-1702" fmla="*/ 1826419 h 1893094"/>
                <a:gd name="connsiteX11-1703" fmla="*/ 769144 w 1629187"/>
                <a:gd name="connsiteY11-1704" fmla="*/ 1607344 h 1893094"/>
                <a:gd name="connsiteX12-1705" fmla="*/ 671513 w 1629187"/>
                <a:gd name="connsiteY12-1706" fmla="*/ 1797844 h 1893094"/>
                <a:gd name="connsiteX13-1707" fmla="*/ 661988 w 1629187"/>
                <a:gd name="connsiteY13-1708" fmla="*/ 1885950 h 1893094"/>
                <a:gd name="connsiteX14-1709" fmla="*/ 433388 w 1629187"/>
                <a:gd name="connsiteY14-1710" fmla="*/ 1885950 h 1893094"/>
                <a:gd name="connsiteX15-1711" fmla="*/ 261938 w 1629187"/>
                <a:gd name="connsiteY15-1712" fmla="*/ 1664494 h 1893094"/>
                <a:gd name="connsiteX16-1713" fmla="*/ 326231 w 1629187"/>
                <a:gd name="connsiteY16-1714" fmla="*/ 1581150 h 1893094"/>
                <a:gd name="connsiteX17-1715" fmla="*/ 407194 w 1629187"/>
                <a:gd name="connsiteY17-1716" fmla="*/ 1373981 h 1893094"/>
                <a:gd name="connsiteX18-1717" fmla="*/ 192881 w 1629187"/>
                <a:gd name="connsiteY18-1718" fmla="*/ 1412080 h 1893094"/>
                <a:gd name="connsiteX19-1719" fmla="*/ 116681 w 1629187"/>
                <a:gd name="connsiteY19-1720" fmla="*/ 1447800 h 1893094"/>
                <a:gd name="connsiteX20-1721" fmla="*/ 0 w 1629187"/>
                <a:gd name="connsiteY20-1722" fmla="*/ 1300162 h 1893094"/>
                <a:gd name="connsiteX0-1723" fmla="*/ 0 w 1629187"/>
                <a:gd name="connsiteY0-1724" fmla="*/ 1300162 h 1893094"/>
                <a:gd name="connsiteX1-1725" fmla="*/ 776288 w 1629187"/>
                <a:gd name="connsiteY1-1726" fmla="*/ 0 h 1893094"/>
                <a:gd name="connsiteX2-1727" fmla="*/ 1562100 w 1629187"/>
                <a:gd name="connsiteY2-1728" fmla="*/ 1304925 h 1893094"/>
                <a:gd name="connsiteX3-1729" fmla="*/ 1445419 w 1629187"/>
                <a:gd name="connsiteY3-1730" fmla="*/ 1466850 h 1893094"/>
                <a:gd name="connsiteX4-1731" fmla="*/ 1516856 w 1629187"/>
                <a:gd name="connsiteY4-1732" fmla="*/ 1557338 h 1893094"/>
                <a:gd name="connsiteX5-1733" fmla="*/ 1607344 w 1629187"/>
                <a:gd name="connsiteY5-1734" fmla="*/ 1726406 h 1893094"/>
                <a:gd name="connsiteX6-1735" fmla="*/ 1426369 w 1629187"/>
                <a:gd name="connsiteY6-1736" fmla="*/ 1678781 h 1893094"/>
                <a:gd name="connsiteX7-1737" fmla="*/ 1312069 w 1629187"/>
                <a:gd name="connsiteY7-1738" fmla="*/ 1640681 h 1893094"/>
                <a:gd name="connsiteX8-1739" fmla="*/ 1126331 w 1629187"/>
                <a:gd name="connsiteY8-1740" fmla="*/ 1893094 h 1893094"/>
                <a:gd name="connsiteX9-1741" fmla="*/ 909638 w 1629187"/>
                <a:gd name="connsiteY9-1742" fmla="*/ 1893094 h 1893094"/>
                <a:gd name="connsiteX10-1743" fmla="*/ 869156 w 1629187"/>
                <a:gd name="connsiteY10-1744" fmla="*/ 1826419 h 1893094"/>
                <a:gd name="connsiteX11-1745" fmla="*/ 769144 w 1629187"/>
                <a:gd name="connsiteY11-1746" fmla="*/ 1607344 h 1893094"/>
                <a:gd name="connsiteX12-1747" fmla="*/ 671513 w 1629187"/>
                <a:gd name="connsiteY12-1748" fmla="*/ 1797844 h 1893094"/>
                <a:gd name="connsiteX13-1749" fmla="*/ 661988 w 1629187"/>
                <a:gd name="connsiteY13-1750" fmla="*/ 1885950 h 1893094"/>
                <a:gd name="connsiteX14-1751" fmla="*/ 433388 w 1629187"/>
                <a:gd name="connsiteY14-1752" fmla="*/ 1885950 h 1893094"/>
                <a:gd name="connsiteX15-1753" fmla="*/ 261938 w 1629187"/>
                <a:gd name="connsiteY15-1754" fmla="*/ 1664494 h 1893094"/>
                <a:gd name="connsiteX16-1755" fmla="*/ 326231 w 1629187"/>
                <a:gd name="connsiteY16-1756" fmla="*/ 1581150 h 1893094"/>
                <a:gd name="connsiteX17-1757" fmla="*/ 407194 w 1629187"/>
                <a:gd name="connsiteY17-1758" fmla="*/ 1373981 h 1893094"/>
                <a:gd name="connsiteX18-1759" fmla="*/ 192881 w 1629187"/>
                <a:gd name="connsiteY18-1760" fmla="*/ 1412080 h 1893094"/>
                <a:gd name="connsiteX19-1761" fmla="*/ 116681 w 1629187"/>
                <a:gd name="connsiteY19-1762" fmla="*/ 1447800 h 1893094"/>
                <a:gd name="connsiteX20-1763" fmla="*/ 0 w 1629187"/>
                <a:gd name="connsiteY20-1764" fmla="*/ 1300162 h 1893094"/>
                <a:gd name="connsiteX0-1765" fmla="*/ 0 w 1629187"/>
                <a:gd name="connsiteY0-1766" fmla="*/ 1300162 h 1893094"/>
                <a:gd name="connsiteX1-1767" fmla="*/ 776288 w 1629187"/>
                <a:gd name="connsiteY1-1768" fmla="*/ 0 h 1893094"/>
                <a:gd name="connsiteX2-1769" fmla="*/ 1562100 w 1629187"/>
                <a:gd name="connsiteY2-1770" fmla="*/ 1304925 h 1893094"/>
                <a:gd name="connsiteX3-1771" fmla="*/ 1445419 w 1629187"/>
                <a:gd name="connsiteY3-1772" fmla="*/ 1466850 h 1893094"/>
                <a:gd name="connsiteX4-1773" fmla="*/ 1516856 w 1629187"/>
                <a:gd name="connsiteY4-1774" fmla="*/ 1557338 h 1893094"/>
                <a:gd name="connsiteX5-1775" fmla="*/ 1607344 w 1629187"/>
                <a:gd name="connsiteY5-1776" fmla="*/ 1726406 h 1893094"/>
                <a:gd name="connsiteX6-1777" fmla="*/ 1426369 w 1629187"/>
                <a:gd name="connsiteY6-1778" fmla="*/ 1678781 h 1893094"/>
                <a:gd name="connsiteX7-1779" fmla="*/ 1312069 w 1629187"/>
                <a:gd name="connsiteY7-1780" fmla="*/ 1640681 h 1893094"/>
                <a:gd name="connsiteX8-1781" fmla="*/ 1126331 w 1629187"/>
                <a:gd name="connsiteY8-1782" fmla="*/ 1893094 h 1893094"/>
                <a:gd name="connsiteX9-1783" fmla="*/ 909638 w 1629187"/>
                <a:gd name="connsiteY9-1784" fmla="*/ 1893094 h 1893094"/>
                <a:gd name="connsiteX10-1785" fmla="*/ 869156 w 1629187"/>
                <a:gd name="connsiteY10-1786" fmla="*/ 1826419 h 1893094"/>
                <a:gd name="connsiteX11-1787" fmla="*/ 769144 w 1629187"/>
                <a:gd name="connsiteY11-1788" fmla="*/ 1607344 h 1893094"/>
                <a:gd name="connsiteX12-1789" fmla="*/ 671513 w 1629187"/>
                <a:gd name="connsiteY12-1790" fmla="*/ 1797844 h 1893094"/>
                <a:gd name="connsiteX13-1791" fmla="*/ 661988 w 1629187"/>
                <a:gd name="connsiteY13-1792" fmla="*/ 1885950 h 1893094"/>
                <a:gd name="connsiteX14-1793" fmla="*/ 433388 w 1629187"/>
                <a:gd name="connsiteY14-1794" fmla="*/ 1885950 h 1893094"/>
                <a:gd name="connsiteX15-1795" fmla="*/ 261938 w 1629187"/>
                <a:gd name="connsiteY15-1796" fmla="*/ 1664494 h 1893094"/>
                <a:gd name="connsiteX16-1797" fmla="*/ 326231 w 1629187"/>
                <a:gd name="connsiteY16-1798" fmla="*/ 1581150 h 1893094"/>
                <a:gd name="connsiteX17-1799" fmla="*/ 407194 w 1629187"/>
                <a:gd name="connsiteY17-1800" fmla="*/ 1373981 h 1893094"/>
                <a:gd name="connsiteX18-1801" fmla="*/ 192881 w 1629187"/>
                <a:gd name="connsiteY18-1802" fmla="*/ 1412080 h 1893094"/>
                <a:gd name="connsiteX19-1803" fmla="*/ 111919 w 1629187"/>
                <a:gd name="connsiteY19-1804" fmla="*/ 1454944 h 1893094"/>
                <a:gd name="connsiteX20-1805" fmla="*/ 0 w 1629187"/>
                <a:gd name="connsiteY20-1806" fmla="*/ 1300162 h 1893094"/>
                <a:gd name="connsiteX0-1807" fmla="*/ 0 w 1629187"/>
                <a:gd name="connsiteY0-1808" fmla="*/ 1300162 h 1893094"/>
                <a:gd name="connsiteX1-1809" fmla="*/ 776288 w 1629187"/>
                <a:gd name="connsiteY1-1810" fmla="*/ 0 h 1893094"/>
                <a:gd name="connsiteX2-1811" fmla="*/ 1562100 w 1629187"/>
                <a:gd name="connsiteY2-1812" fmla="*/ 1304925 h 1893094"/>
                <a:gd name="connsiteX3-1813" fmla="*/ 1445419 w 1629187"/>
                <a:gd name="connsiteY3-1814" fmla="*/ 1466850 h 1893094"/>
                <a:gd name="connsiteX4-1815" fmla="*/ 1516856 w 1629187"/>
                <a:gd name="connsiteY4-1816" fmla="*/ 1557338 h 1893094"/>
                <a:gd name="connsiteX5-1817" fmla="*/ 1607344 w 1629187"/>
                <a:gd name="connsiteY5-1818" fmla="*/ 1726406 h 1893094"/>
                <a:gd name="connsiteX6-1819" fmla="*/ 1426369 w 1629187"/>
                <a:gd name="connsiteY6-1820" fmla="*/ 1678781 h 1893094"/>
                <a:gd name="connsiteX7-1821" fmla="*/ 1312069 w 1629187"/>
                <a:gd name="connsiteY7-1822" fmla="*/ 1640681 h 1893094"/>
                <a:gd name="connsiteX8-1823" fmla="*/ 1126331 w 1629187"/>
                <a:gd name="connsiteY8-1824" fmla="*/ 1893094 h 1893094"/>
                <a:gd name="connsiteX9-1825" fmla="*/ 909638 w 1629187"/>
                <a:gd name="connsiteY9-1826" fmla="*/ 1893094 h 1893094"/>
                <a:gd name="connsiteX10-1827" fmla="*/ 869156 w 1629187"/>
                <a:gd name="connsiteY10-1828" fmla="*/ 1826419 h 1893094"/>
                <a:gd name="connsiteX11-1829" fmla="*/ 769144 w 1629187"/>
                <a:gd name="connsiteY11-1830" fmla="*/ 1607344 h 1893094"/>
                <a:gd name="connsiteX12-1831" fmla="*/ 671513 w 1629187"/>
                <a:gd name="connsiteY12-1832" fmla="*/ 1797844 h 1893094"/>
                <a:gd name="connsiteX13-1833" fmla="*/ 661988 w 1629187"/>
                <a:gd name="connsiteY13-1834" fmla="*/ 1885950 h 1893094"/>
                <a:gd name="connsiteX14-1835" fmla="*/ 433388 w 1629187"/>
                <a:gd name="connsiteY14-1836" fmla="*/ 1885950 h 1893094"/>
                <a:gd name="connsiteX15-1837" fmla="*/ 261938 w 1629187"/>
                <a:gd name="connsiteY15-1838" fmla="*/ 1664494 h 1893094"/>
                <a:gd name="connsiteX16-1839" fmla="*/ 326231 w 1629187"/>
                <a:gd name="connsiteY16-1840" fmla="*/ 1581150 h 1893094"/>
                <a:gd name="connsiteX17-1841" fmla="*/ 407194 w 1629187"/>
                <a:gd name="connsiteY17-1842" fmla="*/ 1373981 h 1893094"/>
                <a:gd name="connsiteX18-1843" fmla="*/ 192881 w 1629187"/>
                <a:gd name="connsiteY18-1844" fmla="*/ 1412080 h 1893094"/>
                <a:gd name="connsiteX19-1845" fmla="*/ 111919 w 1629187"/>
                <a:gd name="connsiteY19-1846" fmla="*/ 1454944 h 1893094"/>
                <a:gd name="connsiteX20-1847" fmla="*/ 0 w 1629187"/>
                <a:gd name="connsiteY20-1848" fmla="*/ 1300162 h 1893094"/>
                <a:gd name="connsiteX0-1849" fmla="*/ 0 w 1629187"/>
                <a:gd name="connsiteY0-1850" fmla="*/ 1300162 h 1893094"/>
                <a:gd name="connsiteX1-1851" fmla="*/ 776288 w 1629187"/>
                <a:gd name="connsiteY1-1852" fmla="*/ 0 h 1893094"/>
                <a:gd name="connsiteX2-1853" fmla="*/ 1562100 w 1629187"/>
                <a:gd name="connsiteY2-1854" fmla="*/ 1304925 h 1893094"/>
                <a:gd name="connsiteX3-1855" fmla="*/ 1445419 w 1629187"/>
                <a:gd name="connsiteY3-1856" fmla="*/ 1466850 h 1893094"/>
                <a:gd name="connsiteX4-1857" fmla="*/ 1516856 w 1629187"/>
                <a:gd name="connsiteY4-1858" fmla="*/ 1557338 h 1893094"/>
                <a:gd name="connsiteX5-1859" fmla="*/ 1607344 w 1629187"/>
                <a:gd name="connsiteY5-1860" fmla="*/ 1726406 h 1893094"/>
                <a:gd name="connsiteX6-1861" fmla="*/ 1426369 w 1629187"/>
                <a:gd name="connsiteY6-1862" fmla="*/ 1678781 h 1893094"/>
                <a:gd name="connsiteX7-1863" fmla="*/ 1312069 w 1629187"/>
                <a:gd name="connsiteY7-1864" fmla="*/ 1640681 h 1893094"/>
                <a:gd name="connsiteX8-1865" fmla="*/ 1126331 w 1629187"/>
                <a:gd name="connsiteY8-1866" fmla="*/ 1893094 h 1893094"/>
                <a:gd name="connsiteX9-1867" fmla="*/ 909638 w 1629187"/>
                <a:gd name="connsiteY9-1868" fmla="*/ 1893094 h 1893094"/>
                <a:gd name="connsiteX10-1869" fmla="*/ 869156 w 1629187"/>
                <a:gd name="connsiteY10-1870" fmla="*/ 1826419 h 1893094"/>
                <a:gd name="connsiteX11-1871" fmla="*/ 769144 w 1629187"/>
                <a:gd name="connsiteY11-1872" fmla="*/ 1607344 h 1893094"/>
                <a:gd name="connsiteX12-1873" fmla="*/ 671513 w 1629187"/>
                <a:gd name="connsiteY12-1874" fmla="*/ 1797844 h 1893094"/>
                <a:gd name="connsiteX13-1875" fmla="*/ 661988 w 1629187"/>
                <a:gd name="connsiteY13-1876" fmla="*/ 1885950 h 1893094"/>
                <a:gd name="connsiteX14-1877" fmla="*/ 433388 w 1629187"/>
                <a:gd name="connsiteY14-1878" fmla="*/ 1885950 h 1893094"/>
                <a:gd name="connsiteX15-1879" fmla="*/ 261938 w 1629187"/>
                <a:gd name="connsiteY15-1880" fmla="*/ 1664494 h 1893094"/>
                <a:gd name="connsiteX16-1881" fmla="*/ 326231 w 1629187"/>
                <a:gd name="connsiteY16-1882" fmla="*/ 1581150 h 1893094"/>
                <a:gd name="connsiteX17-1883" fmla="*/ 407194 w 1629187"/>
                <a:gd name="connsiteY17-1884" fmla="*/ 1373981 h 1893094"/>
                <a:gd name="connsiteX18-1885" fmla="*/ 192881 w 1629187"/>
                <a:gd name="connsiteY18-1886" fmla="*/ 1412080 h 1893094"/>
                <a:gd name="connsiteX19-1887" fmla="*/ 111919 w 1629187"/>
                <a:gd name="connsiteY19-1888" fmla="*/ 1454944 h 1893094"/>
                <a:gd name="connsiteX20-1889" fmla="*/ 0 w 1629187"/>
                <a:gd name="connsiteY20-1890" fmla="*/ 1300162 h 1893094"/>
                <a:gd name="connsiteX0-1891" fmla="*/ 0 w 1629187"/>
                <a:gd name="connsiteY0-1892" fmla="*/ 1300162 h 1893094"/>
                <a:gd name="connsiteX1-1893" fmla="*/ 776288 w 1629187"/>
                <a:gd name="connsiteY1-1894" fmla="*/ 0 h 1893094"/>
                <a:gd name="connsiteX2-1895" fmla="*/ 1562100 w 1629187"/>
                <a:gd name="connsiteY2-1896" fmla="*/ 1304925 h 1893094"/>
                <a:gd name="connsiteX3-1897" fmla="*/ 1445419 w 1629187"/>
                <a:gd name="connsiteY3-1898" fmla="*/ 1466850 h 1893094"/>
                <a:gd name="connsiteX4-1899" fmla="*/ 1516856 w 1629187"/>
                <a:gd name="connsiteY4-1900" fmla="*/ 1557338 h 1893094"/>
                <a:gd name="connsiteX5-1901" fmla="*/ 1607344 w 1629187"/>
                <a:gd name="connsiteY5-1902" fmla="*/ 1726406 h 1893094"/>
                <a:gd name="connsiteX6-1903" fmla="*/ 1426369 w 1629187"/>
                <a:gd name="connsiteY6-1904" fmla="*/ 1678781 h 1893094"/>
                <a:gd name="connsiteX7-1905" fmla="*/ 1312069 w 1629187"/>
                <a:gd name="connsiteY7-1906" fmla="*/ 1640681 h 1893094"/>
                <a:gd name="connsiteX8-1907" fmla="*/ 1126331 w 1629187"/>
                <a:gd name="connsiteY8-1908" fmla="*/ 1893094 h 1893094"/>
                <a:gd name="connsiteX9-1909" fmla="*/ 909638 w 1629187"/>
                <a:gd name="connsiteY9-1910" fmla="*/ 1893094 h 1893094"/>
                <a:gd name="connsiteX10-1911" fmla="*/ 869156 w 1629187"/>
                <a:gd name="connsiteY10-1912" fmla="*/ 1826419 h 1893094"/>
                <a:gd name="connsiteX11-1913" fmla="*/ 769144 w 1629187"/>
                <a:gd name="connsiteY11-1914" fmla="*/ 1607344 h 1893094"/>
                <a:gd name="connsiteX12-1915" fmla="*/ 671513 w 1629187"/>
                <a:gd name="connsiteY12-1916" fmla="*/ 1797844 h 1893094"/>
                <a:gd name="connsiteX13-1917" fmla="*/ 661988 w 1629187"/>
                <a:gd name="connsiteY13-1918" fmla="*/ 1885950 h 1893094"/>
                <a:gd name="connsiteX14-1919" fmla="*/ 433388 w 1629187"/>
                <a:gd name="connsiteY14-1920" fmla="*/ 1885950 h 1893094"/>
                <a:gd name="connsiteX15-1921" fmla="*/ 261938 w 1629187"/>
                <a:gd name="connsiteY15-1922" fmla="*/ 1664494 h 1893094"/>
                <a:gd name="connsiteX16-1923" fmla="*/ 326231 w 1629187"/>
                <a:gd name="connsiteY16-1924" fmla="*/ 1581150 h 1893094"/>
                <a:gd name="connsiteX17-1925" fmla="*/ 407194 w 1629187"/>
                <a:gd name="connsiteY17-1926" fmla="*/ 1373981 h 1893094"/>
                <a:gd name="connsiteX18-1927" fmla="*/ 192881 w 1629187"/>
                <a:gd name="connsiteY18-1928" fmla="*/ 1412080 h 1893094"/>
                <a:gd name="connsiteX19-1929" fmla="*/ 111919 w 1629187"/>
                <a:gd name="connsiteY19-1930" fmla="*/ 1454944 h 1893094"/>
                <a:gd name="connsiteX20-1931" fmla="*/ 0 w 1629187"/>
                <a:gd name="connsiteY20-1932" fmla="*/ 1300162 h 18930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629187" h="1893094">
                  <a:moveTo>
                    <a:pt x="0" y="1300162"/>
                  </a:moveTo>
                  <a:lnTo>
                    <a:pt x="776288" y="0"/>
                  </a:lnTo>
                  <a:lnTo>
                    <a:pt x="1562100" y="1304925"/>
                  </a:lnTo>
                  <a:lnTo>
                    <a:pt x="1445419" y="1466850"/>
                  </a:lnTo>
                  <a:cubicBezTo>
                    <a:pt x="1417638" y="1508124"/>
                    <a:pt x="1463674" y="1563688"/>
                    <a:pt x="1516856" y="1557338"/>
                  </a:cubicBezTo>
                  <a:cubicBezTo>
                    <a:pt x="1615282" y="1551781"/>
                    <a:pt x="1658938" y="1667669"/>
                    <a:pt x="1607344" y="1726406"/>
                  </a:cubicBezTo>
                  <a:cubicBezTo>
                    <a:pt x="1550194" y="1785937"/>
                    <a:pt x="1438275" y="1769268"/>
                    <a:pt x="1426369" y="1678781"/>
                  </a:cubicBezTo>
                  <a:cubicBezTo>
                    <a:pt x="1423194" y="1634331"/>
                    <a:pt x="1339057" y="1604168"/>
                    <a:pt x="1312069" y="1640681"/>
                  </a:cubicBezTo>
                  <a:lnTo>
                    <a:pt x="1126331" y="1893094"/>
                  </a:lnTo>
                  <a:lnTo>
                    <a:pt x="909638" y="1893094"/>
                  </a:lnTo>
                  <a:cubicBezTo>
                    <a:pt x="865187" y="1892300"/>
                    <a:pt x="832644" y="1877220"/>
                    <a:pt x="869156" y="1826419"/>
                  </a:cubicBezTo>
                  <a:cubicBezTo>
                    <a:pt x="931069" y="1746251"/>
                    <a:pt x="900112" y="1608931"/>
                    <a:pt x="769144" y="1607344"/>
                  </a:cubicBezTo>
                  <a:cubicBezTo>
                    <a:pt x="667544" y="1611313"/>
                    <a:pt x="630238" y="1734344"/>
                    <a:pt x="671513" y="1797844"/>
                  </a:cubicBezTo>
                  <a:cubicBezTo>
                    <a:pt x="706438" y="1843881"/>
                    <a:pt x="710407" y="1887537"/>
                    <a:pt x="661988" y="1885950"/>
                  </a:cubicBezTo>
                  <a:lnTo>
                    <a:pt x="433388" y="1885950"/>
                  </a:lnTo>
                  <a:lnTo>
                    <a:pt x="261938" y="1664494"/>
                  </a:lnTo>
                  <a:cubicBezTo>
                    <a:pt x="216694" y="1598613"/>
                    <a:pt x="271463" y="1573212"/>
                    <a:pt x="326231" y="1581150"/>
                  </a:cubicBezTo>
                  <a:cubicBezTo>
                    <a:pt x="379413" y="1588293"/>
                    <a:pt x="492125" y="1476375"/>
                    <a:pt x="407194" y="1373981"/>
                  </a:cubicBezTo>
                  <a:cubicBezTo>
                    <a:pt x="329406" y="1296193"/>
                    <a:pt x="206375" y="1339849"/>
                    <a:pt x="192881" y="1412080"/>
                  </a:cubicBezTo>
                  <a:cubicBezTo>
                    <a:pt x="179387" y="1476374"/>
                    <a:pt x="134938" y="1488280"/>
                    <a:pt x="111919" y="1454944"/>
                  </a:cubicBezTo>
                  <a:lnTo>
                    <a:pt x="0" y="13001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4587974" y="3764058"/>
              <a:ext cx="582138" cy="46037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prstClr val="white"/>
                  </a:solidFill>
                  <a:cs typeface="+mn-ea"/>
                  <a:sym typeface="+mn-lt"/>
                </a:rPr>
                <a:t>05</a:t>
              </a: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3495948" y="1134815"/>
            <a:ext cx="877163" cy="562333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>
                <a:cs typeface="+mn-ea"/>
                <a:sym typeface="+mn-lt"/>
              </a:rPr>
              <a:t>低衰减</a:t>
            </a:r>
            <a:endParaRPr lang="en-US" altLang="zh-CN" b="1"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159670" y="5476211"/>
            <a:ext cx="1338828" cy="37080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>
                <a:cs typeface="+mn-ea"/>
                <a:sym typeface="+mn-lt"/>
              </a:rPr>
              <a:t>温度系数低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328030" y="5476211"/>
            <a:ext cx="1338828" cy="37080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>
                <a:cs typeface="+mn-ea"/>
                <a:sym typeface="+mn-lt"/>
              </a:rPr>
              <a:t>工作温度低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37820" y="2954074"/>
            <a:ext cx="1569660" cy="37080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>
                <a:cs typeface="+mn-ea"/>
                <a:sym typeface="+mn-lt"/>
              </a:rPr>
              <a:t>弱光性能优异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009092" y="2955542"/>
            <a:ext cx="1107996" cy="369332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>
                <a:cs typeface="+mn-ea"/>
                <a:sym typeface="+mn-lt"/>
              </a:rPr>
              <a:t>双面率高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86E6AFF8-AA3D-BF08-1669-867F0ACDAD7A}"/>
              </a:ext>
            </a:extLst>
          </p:cNvPr>
          <p:cNvSpPr txBox="1"/>
          <p:nvPr/>
        </p:nvSpPr>
        <p:spPr>
          <a:xfrm>
            <a:off x="7634625" y="1748213"/>
            <a:ext cx="3243053" cy="393954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000" b="1">
                <a:solidFill>
                  <a:srgbClr val="0CAF71"/>
                </a:solidFill>
                <a:cs typeface="+mn-ea"/>
                <a:sym typeface="+mn-lt"/>
              </a:rPr>
              <a:t>1</a:t>
            </a:r>
            <a:r>
              <a:rPr lang="zh-CN" altLang="en-US" sz="2000" b="1">
                <a:solidFill>
                  <a:srgbClr val="0CAF71"/>
                </a:solidFill>
                <a:cs typeface="+mn-ea"/>
                <a:sym typeface="+mn-lt"/>
              </a:rPr>
              <a:t>、低衰减</a:t>
            </a:r>
            <a:endParaRPr lang="en-US" altLang="zh-CN" sz="2000" b="1">
              <a:solidFill>
                <a:srgbClr val="0CAF71"/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en-US" altLang="zh-CN" sz="2000" b="1">
                <a:solidFill>
                  <a:srgbClr val="0CAF71"/>
                </a:solidFill>
                <a:cs typeface="+mn-ea"/>
                <a:sym typeface="+mn-lt"/>
              </a:rPr>
              <a:t>2</a:t>
            </a:r>
            <a:r>
              <a:rPr lang="zh-CN" altLang="en-US" sz="2000" b="1">
                <a:solidFill>
                  <a:srgbClr val="0CAF71"/>
                </a:solidFill>
                <a:cs typeface="+mn-ea"/>
                <a:sym typeface="+mn-lt"/>
              </a:rPr>
              <a:t>、双面率高</a:t>
            </a:r>
            <a:endParaRPr lang="en-US" altLang="zh-CN" sz="2000" b="1">
              <a:solidFill>
                <a:srgbClr val="0CAF71"/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en-US" altLang="zh-CN" sz="2000" b="1">
                <a:solidFill>
                  <a:srgbClr val="0CAF71"/>
                </a:solidFill>
                <a:cs typeface="+mn-ea"/>
                <a:sym typeface="+mn-lt"/>
              </a:rPr>
              <a:t>3</a:t>
            </a:r>
            <a:r>
              <a:rPr lang="zh-CN" altLang="en-US" sz="2000" b="1">
                <a:solidFill>
                  <a:srgbClr val="0CAF71"/>
                </a:solidFill>
                <a:cs typeface="+mn-ea"/>
                <a:sym typeface="+mn-lt"/>
              </a:rPr>
              <a:t>、温度系数低</a:t>
            </a:r>
            <a:endParaRPr lang="en-US" altLang="zh-CN" sz="2000" b="1" dirty="0">
              <a:solidFill>
                <a:srgbClr val="0CAF71"/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en-US" altLang="zh-CN" sz="2000" b="1">
                <a:solidFill>
                  <a:srgbClr val="0CAF71"/>
                </a:solidFill>
                <a:cs typeface="+mn-ea"/>
                <a:sym typeface="+mn-lt"/>
              </a:rPr>
              <a:t>4</a:t>
            </a:r>
            <a:r>
              <a:rPr lang="zh-CN" altLang="en-US" sz="2000" b="1">
                <a:solidFill>
                  <a:srgbClr val="0CAF71"/>
                </a:solidFill>
                <a:cs typeface="+mn-ea"/>
                <a:sym typeface="+mn-lt"/>
              </a:rPr>
              <a:t>、工作温度低</a:t>
            </a:r>
            <a:endParaRPr lang="en-US" altLang="zh-CN" sz="2000" b="1">
              <a:solidFill>
                <a:srgbClr val="0CAF71"/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en-US" altLang="zh-CN" sz="2000" b="1">
                <a:solidFill>
                  <a:srgbClr val="0CAF71"/>
                </a:solidFill>
                <a:cs typeface="+mn-ea"/>
                <a:sym typeface="+mn-lt"/>
              </a:rPr>
              <a:t>5</a:t>
            </a:r>
            <a:r>
              <a:rPr lang="zh-CN" altLang="en-US" sz="2000" b="1">
                <a:solidFill>
                  <a:srgbClr val="0CAF71"/>
                </a:solidFill>
                <a:cs typeface="+mn-ea"/>
                <a:sym typeface="+mn-lt"/>
              </a:rPr>
              <a:t>、弱光性能优异</a:t>
            </a:r>
            <a:endParaRPr lang="en-US" altLang="zh-CN" sz="2000" b="1">
              <a:solidFill>
                <a:srgbClr val="0CAF71"/>
              </a:solidFill>
              <a:cs typeface="+mn-ea"/>
              <a:sym typeface="+mn-l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10E3021C-0129-77CD-7BBF-DBC877AEE789}"/>
              </a:ext>
            </a:extLst>
          </p:cNvPr>
          <p:cNvSpPr txBox="1"/>
          <p:nvPr/>
        </p:nvSpPr>
        <p:spPr>
          <a:xfrm>
            <a:off x="368163" y="845084"/>
            <a:ext cx="102467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海泰新能泰极、泰合</a:t>
            </a:r>
            <a:r>
              <a:rPr lang="en-US" altLang="zh-CN" sz="2000" dirty="0">
                <a:cs typeface="+mn-ea"/>
                <a:sym typeface="+mn-lt"/>
              </a:rPr>
              <a:t>2.0</a:t>
            </a:r>
            <a:r>
              <a:rPr lang="zh-CN" altLang="en-US" sz="2000" dirty="0">
                <a:cs typeface="+mn-ea"/>
                <a:sym typeface="+mn-lt"/>
              </a:rPr>
              <a:t>系列高效光伏组件</a:t>
            </a:r>
            <a:r>
              <a:rPr lang="zh-CN" altLang="en-US" sz="2000" b="1" dirty="0">
                <a:cs typeface="+mn-ea"/>
                <a:sym typeface="+mn-lt"/>
              </a:rPr>
              <a:t>五大</a:t>
            </a:r>
            <a:r>
              <a:rPr lang="zh-CN" altLang="en-US" sz="2000" dirty="0">
                <a:cs typeface="+mn-ea"/>
                <a:sym typeface="+mn-lt"/>
              </a:rPr>
              <a:t>核心技术优势：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994023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3_画板 1_画板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895" y="286385"/>
            <a:ext cx="1513205" cy="38290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37820" y="6312535"/>
            <a:ext cx="11511280" cy="287020"/>
            <a:chOff x="532" y="9941"/>
            <a:chExt cx="18128" cy="452"/>
          </a:xfrm>
        </p:grpSpPr>
        <p:sp>
          <p:nvSpPr>
            <p:cNvPr id="21" name="文本框 20"/>
            <p:cNvSpPr txBox="1"/>
            <p:nvPr/>
          </p:nvSpPr>
          <p:spPr>
            <a:xfrm>
              <a:off x="532" y="10054"/>
              <a:ext cx="2167" cy="33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zh-CN" altLang="en-US" sz="1400" dirty="0">
                  <a:cs typeface="+mn-ea"/>
                  <a:sym typeface="+mn-lt"/>
                </a:rPr>
                <a:t>品质铸造价值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532" y="9941"/>
              <a:ext cx="181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16010" y="10054"/>
              <a:ext cx="2650" cy="33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/>
              <a:r>
                <a:rPr lang="en-US" altLang="zh-CN" sz="1400" dirty="0">
                  <a:cs typeface="+mn-ea"/>
                  <a:sym typeface="+mn-lt"/>
                </a:rPr>
                <a:t>www.haitai-solar.com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317500" y="216535"/>
            <a:ext cx="465166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性能特点</a:t>
            </a: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衰减低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85107B8-EC34-401E-9C4B-8A6AA1ACB0FD}"/>
              </a:ext>
            </a:extLst>
          </p:cNvPr>
          <p:cNvSpPr/>
          <p:nvPr/>
        </p:nvSpPr>
        <p:spPr>
          <a:xfrm>
            <a:off x="626979" y="898227"/>
            <a:ext cx="10440000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16520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       泰极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&amp;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泰合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2.0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产品是基于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N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型硅片技术的产品，相较于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P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型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PERC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组件，首年衰减可以控制在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1%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，从第二年开始，线性衰减可质保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0.4%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，相较于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PERC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组件有明显优势。</a:t>
            </a:r>
            <a:endParaRPr lang="en-US" altLang="zh-CN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B7F2FA8-B619-4967-ABA5-40644650E42D}"/>
              </a:ext>
            </a:extLst>
          </p:cNvPr>
          <p:cNvSpPr/>
          <p:nvPr/>
        </p:nvSpPr>
        <p:spPr>
          <a:xfrm>
            <a:off x="626979" y="5086426"/>
            <a:ext cx="10440000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16520">
              <a:lnSpc>
                <a:spcPct val="150000"/>
              </a:lnSpc>
            </a:pPr>
            <a:r>
              <a:rPr lang="zh-CN" altLang="en-US">
                <a:solidFill>
                  <a:prstClr val="black"/>
                </a:solidFill>
                <a:cs typeface="+mn-ea"/>
                <a:sym typeface="+mn-lt"/>
              </a:rPr>
              <a:t>随着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时间的</a:t>
            </a:r>
            <a:r>
              <a:rPr lang="zh-CN" altLang="en-US">
                <a:solidFill>
                  <a:prstClr val="black"/>
                </a:solidFill>
                <a:cs typeface="+mn-ea"/>
                <a:sym typeface="+mn-lt"/>
              </a:rPr>
              <a:t>推移，泰合</a:t>
            </a:r>
            <a:r>
              <a:rPr lang="en-US" altLang="zh-CN">
                <a:solidFill>
                  <a:prstClr val="black"/>
                </a:solidFill>
                <a:cs typeface="+mn-ea"/>
                <a:sym typeface="+mn-lt"/>
              </a:rPr>
              <a:t>2.0</a:t>
            </a:r>
            <a:r>
              <a:rPr lang="zh-CN" altLang="en-US">
                <a:solidFill>
                  <a:prstClr val="black"/>
                </a:solidFill>
                <a:cs typeface="+mn-ea"/>
                <a:sym typeface="+mn-lt"/>
              </a:rPr>
              <a:t>组件的衰减优势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越来越明显。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30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年的生命周期</a:t>
            </a:r>
            <a:r>
              <a:rPr lang="zh-CN" altLang="en-US">
                <a:solidFill>
                  <a:prstClr val="black"/>
                </a:solidFill>
                <a:cs typeface="+mn-ea"/>
                <a:sym typeface="+mn-lt"/>
              </a:rPr>
              <a:t>内，泰合</a:t>
            </a:r>
            <a:r>
              <a:rPr lang="en-US" altLang="zh-CN">
                <a:solidFill>
                  <a:prstClr val="black"/>
                </a:solidFill>
                <a:cs typeface="+mn-ea"/>
                <a:sym typeface="+mn-lt"/>
              </a:rPr>
              <a:t>2.0</a:t>
            </a:r>
            <a:r>
              <a:rPr lang="zh-CN" altLang="en-US">
                <a:solidFill>
                  <a:prstClr val="black"/>
                </a:solidFill>
                <a:cs typeface="+mn-ea"/>
                <a:sym typeface="+mn-lt"/>
              </a:rPr>
              <a:t>比泰合平均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每年多</a:t>
            </a:r>
            <a:r>
              <a:rPr lang="zh-CN" altLang="en-US">
                <a:solidFill>
                  <a:prstClr val="black"/>
                </a:solidFill>
                <a:cs typeface="+mn-ea"/>
                <a:sym typeface="+mn-lt"/>
              </a:rPr>
              <a:t>出</a:t>
            </a:r>
            <a:r>
              <a:rPr lang="en-US" altLang="zh-CN" b="1">
                <a:solidFill>
                  <a:srgbClr val="FF0000"/>
                </a:solidFill>
                <a:cs typeface="+mn-ea"/>
                <a:sym typeface="+mn-lt"/>
              </a:rPr>
              <a:t>1.7%</a:t>
            </a:r>
            <a:r>
              <a:rPr lang="zh-CN" altLang="en-US" b="1">
                <a:solidFill>
                  <a:srgbClr val="FF0000"/>
                </a:solidFill>
                <a:cs typeface="+mn-ea"/>
                <a:sym typeface="+mn-lt"/>
              </a:rPr>
              <a:t>左右</a:t>
            </a:r>
            <a:r>
              <a:rPr lang="zh-CN" altLang="en-US">
                <a:solidFill>
                  <a:prstClr val="black"/>
                </a:solidFill>
                <a:cs typeface="+mn-ea"/>
                <a:sym typeface="+mn-lt"/>
              </a:rPr>
              <a:t>的发电量。</a:t>
            </a:r>
            <a:endParaRPr lang="en-US" altLang="zh-CN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9F7C540-FA89-4B72-B5C1-AE4119E52F39}"/>
              </a:ext>
            </a:extLst>
          </p:cNvPr>
          <p:cNvSpPr/>
          <p:nvPr/>
        </p:nvSpPr>
        <p:spPr>
          <a:xfrm>
            <a:off x="626979" y="3790982"/>
            <a:ext cx="54690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16520"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alpha val="50000"/>
                  </a:prstClr>
                </a:solidFill>
                <a:cs typeface="+mn-ea"/>
                <a:sym typeface="+mn-lt"/>
              </a:rPr>
              <a:t>     </a:t>
            </a:r>
            <a:r>
              <a:rPr lang="en-US" altLang="zh-CN" sz="1600" dirty="0">
                <a:solidFill>
                  <a:prstClr val="black">
                    <a:alpha val="50000"/>
                  </a:prstClr>
                </a:solidFill>
                <a:cs typeface="+mn-ea"/>
                <a:sym typeface="+mn-lt"/>
              </a:rPr>
              <a:t>※</a:t>
            </a:r>
            <a:r>
              <a:rPr lang="zh-CN" altLang="en-US" sz="1600" dirty="0">
                <a:solidFill>
                  <a:prstClr val="black">
                    <a:alpha val="50000"/>
                  </a:prstClr>
                </a:solidFill>
                <a:cs typeface="+mn-ea"/>
                <a:sym typeface="+mn-lt"/>
              </a:rPr>
              <a:t> 假设泰合</a:t>
            </a:r>
            <a:r>
              <a:rPr lang="en-US" altLang="zh-CN" sz="1600" dirty="0">
                <a:solidFill>
                  <a:prstClr val="black">
                    <a:alpha val="50000"/>
                  </a:prstClr>
                </a:solidFill>
                <a:cs typeface="+mn-ea"/>
                <a:sym typeface="+mn-lt"/>
              </a:rPr>
              <a:t>1.0</a:t>
            </a:r>
            <a:r>
              <a:rPr lang="zh-CN" altLang="en-US" sz="1600" dirty="0">
                <a:solidFill>
                  <a:prstClr val="black">
                    <a:alpha val="50000"/>
                  </a:prstClr>
                </a:solidFill>
                <a:cs typeface="+mn-ea"/>
                <a:sym typeface="+mn-lt"/>
              </a:rPr>
              <a:t>与泰合</a:t>
            </a:r>
            <a:r>
              <a:rPr lang="en-US" altLang="zh-CN" sz="1600" dirty="0">
                <a:solidFill>
                  <a:prstClr val="black">
                    <a:alpha val="50000"/>
                  </a:prstClr>
                </a:solidFill>
                <a:cs typeface="+mn-ea"/>
                <a:sym typeface="+mn-lt"/>
              </a:rPr>
              <a:t>2.0</a:t>
            </a:r>
            <a:r>
              <a:rPr lang="zh-CN" altLang="en-US" sz="1600" dirty="0">
                <a:solidFill>
                  <a:prstClr val="black">
                    <a:alpha val="50000"/>
                  </a:prstClr>
                </a:solidFill>
                <a:cs typeface="+mn-ea"/>
                <a:sym typeface="+mn-lt"/>
              </a:rPr>
              <a:t>组件初始发电能力一致，但因首年衰减和线性衰减有差异，则会导致实际保留功率产生差异。从而会引起每年发电量的差异</a:t>
            </a:r>
            <a:endParaRPr lang="en-US" altLang="zh-CN" sz="1600" dirty="0">
              <a:solidFill>
                <a:prstClr val="black">
                  <a:alpha val="50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842" y="2101094"/>
            <a:ext cx="4790255" cy="1331801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E9F7C540-FA89-4B72-B5C1-AE4119E52F39}"/>
              </a:ext>
            </a:extLst>
          </p:cNvPr>
          <p:cNvSpPr/>
          <p:nvPr/>
        </p:nvSpPr>
        <p:spPr>
          <a:xfrm>
            <a:off x="1454692" y="3318841"/>
            <a:ext cx="2042161" cy="336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16520">
              <a:lnSpc>
                <a:spcPct val="150000"/>
              </a:lnSpc>
            </a:pPr>
            <a:r>
              <a:rPr lang="zh-CN" altLang="en-US" sz="1200">
                <a:solidFill>
                  <a:prstClr val="black">
                    <a:alpha val="50000"/>
                  </a:prstClr>
                </a:solidFill>
                <a:cs typeface="+mn-ea"/>
                <a:sym typeface="+mn-lt"/>
              </a:rPr>
              <a:t>     泰合</a:t>
            </a:r>
            <a:r>
              <a:rPr lang="en-US" altLang="zh-CN" sz="1200">
                <a:solidFill>
                  <a:prstClr val="black">
                    <a:alpha val="50000"/>
                  </a:prstClr>
                </a:solidFill>
                <a:cs typeface="+mn-ea"/>
                <a:sym typeface="+mn-lt"/>
              </a:rPr>
              <a:t>2.0</a:t>
            </a:r>
            <a:r>
              <a:rPr lang="zh-CN" altLang="en-US" sz="1200">
                <a:solidFill>
                  <a:prstClr val="black">
                    <a:alpha val="50000"/>
                  </a:prstClr>
                </a:solidFill>
                <a:cs typeface="+mn-ea"/>
                <a:sym typeface="+mn-lt"/>
              </a:rPr>
              <a:t>产品质保</a:t>
            </a:r>
            <a:endParaRPr lang="en-US" altLang="zh-CN" sz="1200" dirty="0">
              <a:solidFill>
                <a:prstClr val="black">
                  <a:alpha val="50000"/>
                </a:prstClr>
              </a:solidFill>
              <a:cs typeface="+mn-ea"/>
              <a:sym typeface="+mn-lt"/>
            </a:endParaRPr>
          </a:p>
        </p:txBody>
      </p:sp>
      <p:graphicFrame>
        <p:nvGraphicFramePr>
          <p:cNvPr id="14" name="图表 13"/>
          <p:cNvGraphicFramePr>
            <a:graphicFrameLocks/>
          </p:cNvGraphicFramePr>
          <p:nvPr/>
        </p:nvGraphicFramePr>
        <p:xfrm>
          <a:off x="6524850" y="210050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4566508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3_画板 1_画板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895" y="286385"/>
            <a:ext cx="1513205" cy="38290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37820" y="6312535"/>
            <a:ext cx="11511280" cy="287020"/>
            <a:chOff x="532" y="9941"/>
            <a:chExt cx="18128" cy="452"/>
          </a:xfrm>
        </p:grpSpPr>
        <p:sp>
          <p:nvSpPr>
            <p:cNvPr id="21" name="文本框 20"/>
            <p:cNvSpPr txBox="1"/>
            <p:nvPr/>
          </p:nvSpPr>
          <p:spPr>
            <a:xfrm>
              <a:off x="532" y="10054"/>
              <a:ext cx="2167" cy="33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zh-CN" altLang="en-US" sz="1400" dirty="0">
                  <a:cs typeface="+mn-ea"/>
                  <a:sym typeface="+mn-lt"/>
                </a:rPr>
                <a:t>品质铸造价值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532" y="9941"/>
              <a:ext cx="181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16010" y="10054"/>
              <a:ext cx="2650" cy="33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/>
              <a:r>
                <a:rPr lang="en-US" altLang="zh-CN" sz="1400" dirty="0">
                  <a:cs typeface="+mn-ea"/>
                  <a:sym typeface="+mn-lt"/>
                </a:rPr>
                <a:t>www.haitai-solar.com</a:t>
              </a: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F85107B8-EC34-401E-9C4B-8A6AA1ACB0FD}"/>
              </a:ext>
            </a:extLst>
          </p:cNvPr>
          <p:cNvSpPr/>
          <p:nvPr/>
        </p:nvSpPr>
        <p:spPr>
          <a:xfrm>
            <a:off x="647494" y="731168"/>
            <a:ext cx="11002439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16520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      相较于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PERC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组件，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N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型</a:t>
            </a:r>
            <a:r>
              <a:rPr lang="en-US" altLang="zh-CN" dirty="0" err="1">
                <a:solidFill>
                  <a:prstClr val="black"/>
                </a:solidFill>
                <a:cs typeface="+mn-ea"/>
                <a:sym typeface="+mn-lt"/>
              </a:rPr>
              <a:t>TOPCon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组件拥有更高的双面率，泰合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2.0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设计双面率为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80%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，而泰合组件设计双面率为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70%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。在相同的环境和一致的设计方式下，组件的双面率越高，背面产生的增益基本成线性增加。</a:t>
            </a:r>
            <a:endParaRPr lang="en-US" altLang="zh-CN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EBF39F47-3D05-4072-8D00-721E0FCE5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059832"/>
              </p:ext>
            </p:extLst>
          </p:nvPr>
        </p:nvGraphicFramePr>
        <p:xfrm>
          <a:off x="829011" y="1634937"/>
          <a:ext cx="5148000" cy="277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4000">
                  <a:extLst>
                    <a:ext uri="{9D8B030D-6E8A-4147-A177-3AD203B41FA5}">
                      <a16:colId xmlns:a16="http://schemas.microsoft.com/office/drawing/2014/main" val="1162068966"/>
                    </a:ext>
                  </a:extLst>
                </a:gridCol>
                <a:gridCol w="1287000">
                  <a:extLst>
                    <a:ext uri="{9D8B030D-6E8A-4147-A177-3AD203B41FA5}">
                      <a16:colId xmlns:a16="http://schemas.microsoft.com/office/drawing/2014/main" val="2988459170"/>
                    </a:ext>
                  </a:extLst>
                </a:gridCol>
                <a:gridCol w="1287000">
                  <a:extLst>
                    <a:ext uri="{9D8B030D-6E8A-4147-A177-3AD203B41FA5}">
                      <a16:colId xmlns:a16="http://schemas.microsoft.com/office/drawing/2014/main" val="2575516504"/>
                    </a:ext>
                  </a:extLst>
                </a:gridCol>
              </a:tblGrid>
              <a:tr h="444836">
                <a:tc>
                  <a:txBody>
                    <a:bodyPr/>
                    <a:lstStyle/>
                    <a:p>
                      <a:r>
                        <a:rPr lang="zh-CN" altLang="en-US">
                          <a:latin typeface="+mn-lt"/>
                          <a:ea typeface="+mn-ea"/>
                          <a:cs typeface="+mn-ea"/>
                          <a:sym typeface="+mn-lt"/>
                        </a:rPr>
                        <a:t>产品类型</a:t>
                      </a:r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CAF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>
                          <a:latin typeface="+mn-lt"/>
                          <a:ea typeface="+mn-ea"/>
                          <a:cs typeface="+mn-ea"/>
                          <a:sym typeface="+mn-lt"/>
                        </a:rPr>
                        <a:t>泰合</a:t>
                      </a:r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CAF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>
                          <a:latin typeface="+mn-lt"/>
                          <a:ea typeface="+mn-ea"/>
                          <a:cs typeface="+mn-ea"/>
                          <a:sym typeface="+mn-lt"/>
                        </a:rPr>
                        <a:t>泰合</a:t>
                      </a:r>
                      <a:r>
                        <a:rPr lang="en-US" altLang="zh-CN">
                          <a:latin typeface="+mn-lt"/>
                          <a:ea typeface="+mn-ea"/>
                          <a:cs typeface="+mn-ea"/>
                          <a:sym typeface="+mn-lt"/>
                        </a:rPr>
                        <a:t>2.0</a:t>
                      </a:r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CAF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956135"/>
                  </a:ext>
                </a:extLst>
              </a:tr>
              <a:tr h="444836">
                <a:tc>
                  <a:txBody>
                    <a:bodyPr/>
                    <a:lstStyle/>
                    <a:p>
                      <a:r>
                        <a:rPr lang="zh-CN" altLang="en-US">
                          <a:latin typeface="+mn-lt"/>
                          <a:ea typeface="+mn-ea"/>
                          <a:cs typeface="+mn-ea"/>
                          <a:sym typeface="+mn-lt"/>
                        </a:rPr>
                        <a:t>双面率</a:t>
                      </a:r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70%</a:t>
                      </a:r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80%</a:t>
                      </a:r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598931"/>
                  </a:ext>
                </a:extLst>
              </a:tr>
              <a:tr h="4448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正面功率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550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575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717920"/>
                  </a:ext>
                </a:extLst>
              </a:tr>
              <a:tr h="54781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相同</a:t>
                      </a:r>
                      <a:r>
                        <a:rPr lang="en-US" altLang="zh-CN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BSI</a:t>
                      </a:r>
                      <a:r>
                        <a:rPr lang="zh-CN" alt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（设</a:t>
                      </a:r>
                      <a:r>
                        <a:rPr lang="en-US" altLang="zh-CN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0.143</a:t>
                      </a:r>
                      <a:r>
                        <a:rPr lang="zh-CN" alt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55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65.78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079801"/>
                  </a:ext>
                </a:extLst>
              </a:tr>
              <a:tr h="4448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</a:t>
                      </a:r>
                      <a:r>
                        <a:rPr lang="zh-CN" alt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综合功率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605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640.78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425430"/>
                  </a:ext>
                </a:extLst>
              </a:tr>
              <a:tr h="444836">
                <a:tc>
                  <a:txBody>
                    <a:bodyPr/>
                    <a:lstStyle/>
                    <a:p>
                      <a:r>
                        <a:rPr lang="zh-CN" altLang="en-US">
                          <a:latin typeface="+mn-lt"/>
                          <a:ea typeface="+mn-ea"/>
                          <a:cs typeface="+mn-ea"/>
                          <a:sym typeface="+mn-lt"/>
                        </a:rPr>
                        <a:t>背面额外增益功率</a:t>
                      </a:r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altLang="zh-CN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10.78</a:t>
                      </a:r>
                      <a:endParaRPr lang="zh-CN" altLang="en-US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455312"/>
                  </a:ext>
                </a:extLst>
              </a:tr>
            </a:tbl>
          </a:graphicData>
        </a:graphic>
      </p:graphicFrame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id="{8F85F18F-31D0-4AC1-AFCC-205E8A542901}"/>
              </a:ext>
            </a:extLst>
          </p:cNvPr>
          <p:cNvGraphicFramePr>
            <a:graphicFrameLocks/>
          </p:cNvGraphicFramePr>
          <p:nvPr/>
        </p:nvGraphicFramePr>
        <p:xfrm>
          <a:off x="6148714" y="1634937"/>
          <a:ext cx="5168337" cy="3697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矩形 13">
            <a:extLst>
              <a:ext uri="{FF2B5EF4-FFF2-40B4-BE49-F238E27FC236}">
                <a16:creationId xmlns:a16="http://schemas.microsoft.com/office/drawing/2014/main" id="{7FC5797B-3C8D-4244-BDE8-FE9259B3E532}"/>
              </a:ext>
            </a:extLst>
          </p:cNvPr>
          <p:cNvSpPr/>
          <p:nvPr/>
        </p:nvSpPr>
        <p:spPr>
          <a:xfrm>
            <a:off x="829011" y="4409578"/>
            <a:ext cx="5148000" cy="923330"/>
          </a:xfrm>
          <a:prstGeom prst="rect">
            <a:avLst/>
          </a:prstGeom>
          <a:ln w="127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defTabSz="316520">
              <a:lnSpc>
                <a:spcPct val="150000"/>
              </a:lnSpc>
            </a:pPr>
            <a:r>
              <a:rPr lang="en-US" altLang="zh-CN" sz="1200">
                <a:solidFill>
                  <a:prstClr val="black"/>
                </a:solidFill>
                <a:cs typeface="+mn-ea"/>
                <a:sym typeface="+mn-lt"/>
              </a:rPr>
              <a:t>◆</a:t>
            </a:r>
            <a:r>
              <a:rPr lang="zh-CN" altLang="en-US" sz="120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black"/>
                </a:solidFill>
                <a:cs typeface="+mn-ea"/>
                <a:sym typeface="+mn-lt"/>
              </a:rPr>
              <a:t>Bifi</a:t>
            </a: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：组件</a:t>
            </a:r>
            <a:r>
              <a:rPr lang="zh-CN" altLang="en-US" sz="1200">
                <a:solidFill>
                  <a:prstClr val="black"/>
                </a:solidFill>
                <a:cs typeface="+mn-ea"/>
                <a:sym typeface="+mn-lt"/>
              </a:rPr>
              <a:t>双面率 </a:t>
            </a:r>
            <a:endParaRPr lang="en-US" altLang="zh-CN" sz="1200">
              <a:solidFill>
                <a:prstClr val="black"/>
              </a:solidFill>
              <a:cs typeface="+mn-ea"/>
              <a:sym typeface="+mn-lt"/>
            </a:endParaRPr>
          </a:p>
          <a:p>
            <a:pPr defTabSz="316520">
              <a:lnSpc>
                <a:spcPct val="150000"/>
              </a:lnSpc>
            </a:pPr>
            <a:r>
              <a:rPr lang="en-US" altLang="zh-CN" sz="1200">
                <a:solidFill>
                  <a:prstClr val="black"/>
                </a:solidFill>
                <a:cs typeface="+mn-ea"/>
                <a:sym typeface="+mn-lt"/>
              </a:rPr>
              <a:t>◆</a:t>
            </a:r>
            <a:r>
              <a:rPr lang="zh-CN" altLang="en-US" sz="120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1200">
                <a:solidFill>
                  <a:prstClr val="black"/>
                </a:solidFill>
                <a:cs typeface="+mn-ea"/>
                <a:sym typeface="+mn-lt"/>
              </a:rPr>
              <a:t>BSI</a:t>
            </a:r>
            <a:r>
              <a:rPr lang="zh-CN" altLang="en-US" sz="1200">
                <a:solidFill>
                  <a:prstClr val="black"/>
                </a:solidFill>
                <a:cs typeface="+mn-ea"/>
                <a:sym typeface="+mn-lt"/>
              </a:rPr>
              <a:t>：</a:t>
            </a: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双面应力环境</a:t>
            </a:r>
            <a:r>
              <a:rPr lang="zh-CN" altLang="en-US" sz="1200">
                <a:solidFill>
                  <a:prstClr val="black"/>
                </a:solidFill>
                <a:cs typeface="+mn-ea"/>
                <a:sym typeface="+mn-lt"/>
              </a:rPr>
              <a:t>辐照系数（决定于实际辐射情况和表反射率）</a:t>
            </a:r>
            <a:endParaRPr lang="en-US" altLang="zh-CN" sz="1200">
              <a:solidFill>
                <a:prstClr val="black"/>
              </a:solidFill>
              <a:cs typeface="+mn-ea"/>
              <a:sym typeface="+mn-lt"/>
            </a:endParaRPr>
          </a:p>
          <a:p>
            <a:pPr defTabSz="316520">
              <a:lnSpc>
                <a:spcPct val="150000"/>
              </a:lnSpc>
            </a:pPr>
            <a:r>
              <a:rPr lang="en-US" altLang="zh-CN" sz="1200">
                <a:solidFill>
                  <a:prstClr val="black"/>
                </a:solidFill>
                <a:cs typeface="+mn-ea"/>
                <a:sym typeface="+mn-lt"/>
              </a:rPr>
              <a:t>P</a:t>
            </a:r>
            <a:r>
              <a:rPr lang="zh-CN" altLang="en-US" sz="1200">
                <a:solidFill>
                  <a:prstClr val="black"/>
                </a:solidFill>
                <a:cs typeface="+mn-ea"/>
                <a:sym typeface="+mn-lt"/>
              </a:rPr>
              <a:t>综合功率</a:t>
            </a:r>
            <a:r>
              <a:rPr lang="en-US" altLang="zh-CN" sz="1200">
                <a:solidFill>
                  <a:prstClr val="black"/>
                </a:solidFill>
                <a:cs typeface="+mn-ea"/>
                <a:sym typeface="+mn-lt"/>
              </a:rPr>
              <a:t>=P</a:t>
            </a:r>
            <a:r>
              <a:rPr lang="zh-CN" altLang="en-US" sz="1200">
                <a:solidFill>
                  <a:prstClr val="black"/>
                </a:solidFill>
                <a:cs typeface="+mn-ea"/>
                <a:sym typeface="+mn-lt"/>
              </a:rPr>
              <a:t>正面*（</a:t>
            </a:r>
            <a:r>
              <a:rPr lang="en-US" altLang="zh-CN" sz="1200">
                <a:solidFill>
                  <a:prstClr val="black"/>
                </a:solidFill>
                <a:cs typeface="+mn-ea"/>
                <a:sym typeface="+mn-lt"/>
              </a:rPr>
              <a:t>1+BSI * Bifi</a:t>
            </a:r>
            <a:r>
              <a:rPr lang="zh-CN" altLang="en-US" sz="1200">
                <a:solidFill>
                  <a:prstClr val="black"/>
                </a:solidFill>
                <a:cs typeface="+mn-ea"/>
                <a:sym typeface="+mn-lt"/>
              </a:rPr>
              <a:t>）</a:t>
            </a:r>
            <a:endParaRPr lang="en-US" altLang="zh-CN" sz="12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17500" y="216535"/>
            <a:ext cx="465166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性能特点</a:t>
            </a: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双面率高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669" y="5404662"/>
            <a:ext cx="105613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>
                <a:solidFill>
                  <a:srgbClr val="231815"/>
                </a:solidFill>
                <a:cs typeface="+mn-ea"/>
                <a:sym typeface="+mn-lt"/>
              </a:rPr>
              <a:t>同样反射环境下，相较于泰合组件，双面率更高的泰合</a:t>
            </a:r>
            <a:r>
              <a:rPr lang="en-US" altLang="zh-CN">
                <a:solidFill>
                  <a:srgbClr val="231815"/>
                </a:solidFill>
                <a:cs typeface="+mn-ea"/>
                <a:sym typeface="+mn-lt"/>
              </a:rPr>
              <a:t>2.0</a:t>
            </a:r>
            <a:r>
              <a:rPr lang="zh-CN" altLang="en-US">
                <a:solidFill>
                  <a:srgbClr val="231815"/>
                </a:solidFill>
                <a:cs typeface="+mn-ea"/>
                <a:sym typeface="+mn-lt"/>
              </a:rPr>
              <a:t>组件，背面的增益越明显，</a:t>
            </a:r>
            <a:r>
              <a:rPr lang="zh-CN" altLang="en-US" b="1">
                <a:solidFill>
                  <a:srgbClr val="FF0000"/>
                </a:solidFill>
                <a:cs typeface="+mn-ea"/>
                <a:sym typeface="+mn-lt"/>
              </a:rPr>
              <a:t>约</a:t>
            </a:r>
            <a:r>
              <a:rPr lang="en-US" altLang="zh-CN" b="1">
                <a:solidFill>
                  <a:srgbClr val="FF0000"/>
                </a:solidFill>
                <a:cs typeface="+mn-ea"/>
                <a:sym typeface="+mn-lt"/>
              </a:rPr>
              <a:t>1~2%</a:t>
            </a:r>
            <a:r>
              <a:rPr lang="zh-CN" altLang="en-US">
                <a:solidFill>
                  <a:srgbClr val="231815"/>
                </a:solidFill>
                <a:cs typeface="+mn-ea"/>
                <a:sym typeface="+mn-lt"/>
              </a:rPr>
              <a:t>。</a:t>
            </a:r>
            <a:endParaRPr lang="en-US" altLang="zh-CN">
              <a:solidFill>
                <a:srgbClr val="231815"/>
              </a:solidFill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>
                <a:solidFill>
                  <a:srgbClr val="231815"/>
                </a:solidFill>
                <a:cs typeface="+mn-ea"/>
                <a:sym typeface="+mn-lt"/>
              </a:rPr>
              <a:t>随着应用场景反射率的增加，泰合</a:t>
            </a:r>
            <a:r>
              <a:rPr lang="en-US" altLang="zh-CN">
                <a:solidFill>
                  <a:srgbClr val="231815"/>
                </a:solidFill>
                <a:cs typeface="+mn-ea"/>
                <a:sym typeface="+mn-lt"/>
              </a:rPr>
              <a:t>2.0</a:t>
            </a:r>
            <a:r>
              <a:rPr lang="zh-CN" altLang="en-US">
                <a:solidFill>
                  <a:srgbClr val="231815"/>
                </a:solidFill>
                <a:cs typeface="+mn-ea"/>
                <a:sym typeface="+mn-lt"/>
              </a:rPr>
              <a:t>发电量增益也越明显。设计时通过优化背面受光条件（高度、间距、无遮挡支架等），泰合</a:t>
            </a:r>
            <a:r>
              <a:rPr lang="en-US" altLang="zh-CN">
                <a:solidFill>
                  <a:srgbClr val="231815"/>
                </a:solidFill>
                <a:cs typeface="+mn-ea"/>
                <a:sym typeface="+mn-lt"/>
              </a:rPr>
              <a:t>2.0</a:t>
            </a:r>
            <a:r>
              <a:rPr lang="zh-CN" altLang="en-US">
                <a:solidFill>
                  <a:srgbClr val="231815"/>
                </a:solidFill>
                <a:cs typeface="+mn-ea"/>
                <a:sym typeface="+mn-lt"/>
              </a:rPr>
              <a:t>的双面优势突出会更明显</a:t>
            </a:r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030612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3_画板 1_画板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895" y="286385"/>
            <a:ext cx="1513205" cy="38290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37820" y="6312535"/>
            <a:ext cx="11511280" cy="287020"/>
            <a:chOff x="532" y="9941"/>
            <a:chExt cx="18128" cy="452"/>
          </a:xfrm>
        </p:grpSpPr>
        <p:sp>
          <p:nvSpPr>
            <p:cNvPr id="21" name="文本框 20"/>
            <p:cNvSpPr txBox="1"/>
            <p:nvPr/>
          </p:nvSpPr>
          <p:spPr>
            <a:xfrm>
              <a:off x="532" y="10054"/>
              <a:ext cx="2167" cy="33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zh-CN" altLang="en-US" sz="1400" dirty="0">
                  <a:cs typeface="+mn-ea"/>
                  <a:sym typeface="+mn-lt"/>
                </a:rPr>
                <a:t>品质铸造价值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532" y="9941"/>
              <a:ext cx="181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16010" y="10054"/>
              <a:ext cx="2650" cy="33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/>
              <a:r>
                <a:rPr lang="en-US" altLang="zh-CN" sz="1400" dirty="0">
                  <a:cs typeface="+mn-ea"/>
                  <a:sym typeface="+mn-lt"/>
                </a:rPr>
                <a:t>www.haitai-solar.com</a:t>
              </a: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F85107B8-EC34-401E-9C4B-8A6AA1ACB0FD}"/>
              </a:ext>
            </a:extLst>
          </p:cNvPr>
          <p:cNvSpPr/>
          <p:nvPr/>
        </p:nvSpPr>
        <p:spPr>
          <a:xfrm>
            <a:off x="755669" y="961727"/>
            <a:ext cx="10440000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16520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      得益于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N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型</a:t>
            </a:r>
            <a:r>
              <a:rPr lang="en-US" altLang="zh-CN" dirty="0" err="1">
                <a:solidFill>
                  <a:prstClr val="black"/>
                </a:solidFill>
                <a:cs typeface="+mn-ea"/>
                <a:sym typeface="+mn-lt"/>
              </a:rPr>
              <a:t>TOPCon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产品具有更优异的温度系数，泰合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2.0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产品功率温度系数（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Pm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）为</a:t>
            </a:r>
            <a:r>
              <a:rPr lang="en-US" altLang="zh-CN" dirty="0">
                <a:cs typeface="+mn-ea"/>
                <a:sym typeface="+mn-lt"/>
              </a:rPr>
              <a:t>-0.30%/℃</a:t>
            </a:r>
            <a:r>
              <a:rPr lang="zh-CN" altLang="en-US" dirty="0">
                <a:cs typeface="+mn-ea"/>
                <a:sym typeface="+mn-lt"/>
              </a:rPr>
              <a:t>，比泰合产品控制得更加优异，从而能够提高组件在高温环境中的发电性能</a:t>
            </a:r>
            <a:endParaRPr lang="en-US" altLang="zh-CN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EBF39F47-3D05-4072-8D00-721E0FCE5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407530"/>
              </p:ext>
            </p:extLst>
          </p:nvPr>
        </p:nvGraphicFramePr>
        <p:xfrm>
          <a:off x="1142745" y="1959454"/>
          <a:ext cx="4572000" cy="2790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116206896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98845917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75516504"/>
                    </a:ext>
                  </a:extLst>
                </a:gridCol>
              </a:tblGrid>
              <a:tr h="552312">
                <a:tc>
                  <a:txBody>
                    <a:bodyPr/>
                    <a:lstStyle/>
                    <a:p>
                      <a:r>
                        <a:rPr lang="zh-CN" altLang="en-US">
                          <a:latin typeface="+mn-lt"/>
                          <a:ea typeface="+mn-ea"/>
                          <a:cs typeface="+mn-ea"/>
                          <a:sym typeface="+mn-lt"/>
                        </a:rPr>
                        <a:t>产品类型</a:t>
                      </a:r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>
                    <a:solidFill>
                      <a:srgbClr val="0CAF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>
                          <a:latin typeface="+mn-lt"/>
                          <a:ea typeface="+mn-ea"/>
                          <a:cs typeface="+mn-ea"/>
                          <a:sym typeface="+mn-lt"/>
                        </a:rPr>
                        <a:t>泰合</a:t>
                      </a:r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>
                    <a:solidFill>
                      <a:srgbClr val="0CAF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>
                          <a:latin typeface="+mn-lt"/>
                          <a:ea typeface="+mn-ea"/>
                          <a:cs typeface="+mn-ea"/>
                          <a:sym typeface="+mn-lt"/>
                        </a:rPr>
                        <a:t>泰合</a:t>
                      </a:r>
                      <a:r>
                        <a:rPr lang="en-US" altLang="zh-CN">
                          <a:latin typeface="+mn-lt"/>
                          <a:ea typeface="+mn-ea"/>
                          <a:cs typeface="+mn-ea"/>
                          <a:sym typeface="+mn-lt"/>
                        </a:rPr>
                        <a:t>2.0</a:t>
                      </a:r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>
                    <a:solidFill>
                      <a:srgbClr val="0CAF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956135"/>
                  </a:ext>
                </a:extLst>
              </a:tr>
              <a:tr h="4475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功率温度系数</a:t>
                      </a:r>
                      <a:r>
                        <a:rPr lang="zh-CN" alt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lang="en-US" altLang="zh-CN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Pm</a:t>
                      </a:r>
                      <a:r>
                        <a:rPr lang="zh-CN" alt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-0.34%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-0.30%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598931"/>
                  </a:ext>
                </a:extLst>
              </a:tr>
              <a:tr h="4475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初始功率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550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575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170884"/>
                  </a:ext>
                </a:extLst>
              </a:tr>
              <a:tr h="4475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组件温度℃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41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017815"/>
                  </a:ext>
                </a:extLst>
              </a:tr>
              <a:tr h="4475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组件实际功率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520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547.4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832538"/>
                  </a:ext>
                </a:extLst>
              </a:tr>
              <a:tr h="4475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降幅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5.44%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4.8%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20755"/>
                  </a:ext>
                </a:extLst>
              </a:tr>
            </a:tbl>
          </a:graphicData>
        </a:graphic>
      </p:graphicFrame>
      <p:sp>
        <p:nvSpPr>
          <p:cNvPr id="27" name="矩形 26">
            <a:extLst>
              <a:ext uri="{FF2B5EF4-FFF2-40B4-BE49-F238E27FC236}">
                <a16:creationId xmlns:a16="http://schemas.microsoft.com/office/drawing/2014/main" id="{CB7F2FA8-B619-4967-ABA5-40644650E42D}"/>
              </a:ext>
            </a:extLst>
          </p:cNvPr>
          <p:cNvSpPr/>
          <p:nvPr/>
        </p:nvSpPr>
        <p:spPr>
          <a:xfrm>
            <a:off x="626979" y="5086426"/>
            <a:ext cx="10440000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16520">
              <a:lnSpc>
                <a:spcPct val="150000"/>
              </a:lnSpc>
            </a:pPr>
            <a:r>
              <a:rPr lang="zh-CN" altLang="en-US">
                <a:solidFill>
                  <a:prstClr val="black"/>
                </a:solidFill>
                <a:cs typeface="+mn-ea"/>
                <a:sym typeface="+mn-lt"/>
              </a:rPr>
              <a:t>      泰合</a:t>
            </a:r>
            <a:r>
              <a:rPr lang="en-US" altLang="zh-CN">
                <a:solidFill>
                  <a:prstClr val="black"/>
                </a:solidFill>
                <a:cs typeface="+mn-ea"/>
                <a:sym typeface="+mn-lt"/>
              </a:rPr>
              <a:t>2.0</a:t>
            </a:r>
            <a:r>
              <a:rPr lang="zh-CN" altLang="en-US">
                <a:solidFill>
                  <a:prstClr val="black"/>
                </a:solidFill>
                <a:cs typeface="+mn-ea"/>
                <a:sym typeface="+mn-lt"/>
              </a:rPr>
              <a:t>优异的温度系数，在相同工况下，能够带来更低的温升损失，在组件温度在</a:t>
            </a:r>
            <a:r>
              <a:rPr lang="en-US" altLang="zh-CN">
                <a:solidFill>
                  <a:prstClr val="black"/>
                </a:solidFill>
                <a:cs typeface="+mn-ea"/>
                <a:sym typeface="+mn-lt"/>
              </a:rPr>
              <a:t>41</a:t>
            </a:r>
            <a:r>
              <a:rPr lang="zh-CN" altLang="en-US">
                <a:solidFill>
                  <a:prstClr val="black"/>
                </a:solidFill>
                <a:cs typeface="+mn-ea"/>
                <a:sym typeface="+mn-lt"/>
              </a:rPr>
              <a:t>℃时，泰合</a:t>
            </a:r>
            <a:r>
              <a:rPr lang="en-US" altLang="zh-CN">
                <a:solidFill>
                  <a:prstClr val="black"/>
                </a:solidFill>
                <a:cs typeface="+mn-ea"/>
                <a:sym typeface="+mn-lt"/>
              </a:rPr>
              <a:t>2.0</a:t>
            </a:r>
            <a:r>
              <a:rPr lang="zh-CN" altLang="en-US">
                <a:solidFill>
                  <a:prstClr val="black"/>
                </a:solidFill>
                <a:cs typeface="+mn-ea"/>
                <a:sym typeface="+mn-lt"/>
              </a:rPr>
              <a:t>可较泰合产品高出</a:t>
            </a:r>
            <a:r>
              <a:rPr lang="en-US" altLang="zh-CN" b="1">
                <a:solidFill>
                  <a:srgbClr val="FF0000"/>
                </a:solidFill>
                <a:cs typeface="+mn-ea"/>
                <a:sym typeface="+mn-lt"/>
              </a:rPr>
              <a:t>0.6%</a:t>
            </a:r>
            <a:r>
              <a:rPr lang="zh-CN" altLang="en-US">
                <a:solidFill>
                  <a:prstClr val="black"/>
                </a:solidFill>
                <a:cs typeface="+mn-ea"/>
                <a:sym typeface="+mn-lt"/>
              </a:rPr>
              <a:t>的发电功率</a:t>
            </a:r>
            <a:endParaRPr lang="en-US" altLang="zh-CN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17500" y="216535"/>
            <a:ext cx="465166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性能特点</a:t>
            </a: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温度系数优异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aphicFrame>
        <p:nvGraphicFramePr>
          <p:cNvPr id="16" name="图表 15"/>
          <p:cNvGraphicFramePr>
            <a:graphicFrameLocks/>
          </p:cNvGraphicFramePr>
          <p:nvPr/>
        </p:nvGraphicFramePr>
        <p:xfrm>
          <a:off x="5862320" y="1960358"/>
          <a:ext cx="4572000" cy="2788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26237813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3_画板 1_画板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895" y="286385"/>
            <a:ext cx="1513205" cy="38290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37820" y="6312535"/>
            <a:ext cx="11511280" cy="287020"/>
            <a:chOff x="532" y="9941"/>
            <a:chExt cx="18128" cy="452"/>
          </a:xfrm>
        </p:grpSpPr>
        <p:sp>
          <p:nvSpPr>
            <p:cNvPr id="21" name="文本框 20"/>
            <p:cNvSpPr txBox="1"/>
            <p:nvPr/>
          </p:nvSpPr>
          <p:spPr>
            <a:xfrm>
              <a:off x="532" y="10054"/>
              <a:ext cx="2167" cy="33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zh-CN" altLang="en-US" sz="1400" dirty="0">
                  <a:cs typeface="+mn-ea"/>
                  <a:sym typeface="+mn-lt"/>
                </a:rPr>
                <a:t>品质铸造价值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532" y="9941"/>
              <a:ext cx="181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16010" y="10054"/>
              <a:ext cx="2650" cy="33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/>
              <a:r>
                <a:rPr lang="en-US" altLang="zh-CN" sz="1400" dirty="0">
                  <a:cs typeface="+mn-ea"/>
                  <a:sym typeface="+mn-lt"/>
                </a:rPr>
                <a:t>www.haitai-solar.com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317500" y="216535"/>
            <a:ext cx="465166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性能特点</a:t>
            </a: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工作温度低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85107B8-EC34-401E-9C4B-8A6AA1ACB0FD}"/>
              </a:ext>
            </a:extLst>
          </p:cNvPr>
          <p:cNvSpPr/>
          <p:nvPr/>
        </p:nvSpPr>
        <p:spPr>
          <a:xfrm>
            <a:off x="755668" y="961727"/>
            <a:ext cx="10800000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16520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      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N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型</a:t>
            </a:r>
            <a:r>
              <a:rPr lang="en-US" altLang="zh-CN" dirty="0" err="1">
                <a:solidFill>
                  <a:prstClr val="black"/>
                </a:solidFill>
                <a:cs typeface="+mn-ea"/>
                <a:sym typeface="+mn-lt"/>
              </a:rPr>
              <a:t>TOPCon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产品具备更高的转换效率和更优异的弱光性能，在相同外部环境下，其组件的工作温度要低于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PERC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组件，从某厂家的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TUV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北德测试数据中可知，工作温度较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PERC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组件低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℃</a:t>
            </a:r>
            <a:endParaRPr lang="en-US" altLang="zh-CN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B7F2FA8-B619-4967-ABA5-40644650E42D}"/>
              </a:ext>
            </a:extLst>
          </p:cNvPr>
          <p:cNvSpPr/>
          <p:nvPr/>
        </p:nvSpPr>
        <p:spPr>
          <a:xfrm>
            <a:off x="626979" y="5086426"/>
            <a:ext cx="10800000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31652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泰合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2.0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工作温度更低，结合组件产品的功率温度系数，降低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℃工作温度，可提升</a:t>
            </a:r>
            <a:r>
              <a:rPr lang="en-US" altLang="zh-CN" b="1" dirty="0">
                <a:solidFill>
                  <a:srgbClr val="FF0000"/>
                </a:solidFill>
                <a:cs typeface="+mn-ea"/>
                <a:sym typeface="+mn-lt"/>
              </a:rPr>
              <a:t>0.34%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以上的发电量</a:t>
            </a:r>
            <a:endParaRPr lang="en-US" altLang="zh-CN" dirty="0">
              <a:solidFill>
                <a:prstClr val="black"/>
              </a:solidFill>
              <a:cs typeface="+mn-ea"/>
              <a:sym typeface="+mn-lt"/>
            </a:endParaRPr>
          </a:p>
          <a:p>
            <a:pPr marL="285750" indent="-285750" defTabSz="31652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更低的工作温度应用环境中，发电量提升更为明显</a:t>
            </a:r>
            <a:endParaRPr lang="en-US" altLang="zh-CN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8868" y="1957786"/>
            <a:ext cx="4873675" cy="270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476" y="4497153"/>
            <a:ext cx="492124" cy="10024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0264" y="1957786"/>
            <a:ext cx="4712970" cy="270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79474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3_画板 1_画板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895" y="286385"/>
            <a:ext cx="1513205" cy="38290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37820" y="6312535"/>
            <a:ext cx="11511280" cy="287020"/>
            <a:chOff x="532" y="9941"/>
            <a:chExt cx="18128" cy="452"/>
          </a:xfrm>
        </p:grpSpPr>
        <p:sp>
          <p:nvSpPr>
            <p:cNvPr id="21" name="文本框 20"/>
            <p:cNvSpPr txBox="1"/>
            <p:nvPr/>
          </p:nvSpPr>
          <p:spPr>
            <a:xfrm>
              <a:off x="532" y="10054"/>
              <a:ext cx="2167" cy="33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zh-CN" altLang="en-US" sz="1400" dirty="0">
                  <a:cs typeface="+mn-ea"/>
                  <a:sym typeface="+mn-lt"/>
                </a:rPr>
                <a:t>品质铸造价值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532" y="9941"/>
              <a:ext cx="181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16010" y="10054"/>
              <a:ext cx="2650" cy="33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/>
              <a:r>
                <a:rPr lang="en-US" altLang="zh-CN" sz="1400" dirty="0">
                  <a:cs typeface="+mn-ea"/>
                  <a:sym typeface="+mn-lt"/>
                </a:rPr>
                <a:t>www.haitai-solar.com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317500" y="216535"/>
            <a:ext cx="465166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性能特点</a:t>
            </a: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弱光性能优异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85107B8-EC34-401E-9C4B-8A6AA1ACB0FD}"/>
              </a:ext>
            </a:extLst>
          </p:cNvPr>
          <p:cNvSpPr/>
          <p:nvPr/>
        </p:nvSpPr>
        <p:spPr>
          <a:xfrm>
            <a:off x="482399" y="843910"/>
            <a:ext cx="10800000" cy="45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16520">
              <a:lnSpc>
                <a:spcPct val="150000"/>
              </a:lnSpc>
            </a:pPr>
            <a:r>
              <a:rPr lang="zh-CN" altLang="en-US" spc="100" dirty="0">
                <a:ln w="3175">
                  <a:noFill/>
                  <a:prstDash val="dash"/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相较于传统</a:t>
            </a:r>
            <a:r>
              <a:rPr lang="en-US" altLang="zh-CN" spc="100" dirty="0">
                <a:ln w="3175">
                  <a:noFill/>
                  <a:prstDash val="dash"/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PERC</a:t>
            </a:r>
            <a:r>
              <a:rPr lang="zh-CN" altLang="en-US" spc="100" dirty="0">
                <a:ln w="3175">
                  <a:noFill/>
                  <a:prstDash val="dash"/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电池，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 N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型</a:t>
            </a:r>
            <a:r>
              <a:rPr lang="en-US" altLang="zh-CN" dirty="0" err="1">
                <a:solidFill>
                  <a:prstClr val="black"/>
                </a:solidFill>
                <a:cs typeface="+mn-ea"/>
                <a:sym typeface="+mn-lt"/>
              </a:rPr>
              <a:t>TOPCon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电池具有更高的内阻，</a:t>
            </a: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更长的少子寿命，天然具有更优的弱光响应</a:t>
            </a:r>
            <a:endParaRPr lang="en-US" altLang="zh-CN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B7F2FA8-B619-4967-ABA5-40644650E42D}"/>
              </a:ext>
            </a:extLst>
          </p:cNvPr>
          <p:cNvSpPr/>
          <p:nvPr/>
        </p:nvSpPr>
        <p:spPr>
          <a:xfrm>
            <a:off x="626979" y="5086426"/>
            <a:ext cx="10800000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31652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>
                <a:solidFill>
                  <a:prstClr val="black"/>
                </a:solidFill>
                <a:cs typeface="+mn-ea"/>
                <a:sym typeface="+mn-lt"/>
              </a:rPr>
              <a:t>泰合</a:t>
            </a:r>
            <a:r>
              <a:rPr lang="en-US" altLang="zh-CN">
                <a:solidFill>
                  <a:prstClr val="black"/>
                </a:solidFill>
                <a:cs typeface="+mn-ea"/>
                <a:sym typeface="+mn-lt"/>
              </a:rPr>
              <a:t>2.0</a:t>
            </a:r>
            <a:r>
              <a:rPr lang="zh-CN" altLang="en-US">
                <a:solidFill>
                  <a:prstClr val="black"/>
                </a:solidFill>
                <a:cs typeface="+mn-ea"/>
                <a:sym typeface="+mn-lt"/>
              </a:rPr>
              <a:t>弱光响应能力更优异，早晨、傍晚和阴雨天发电能力更强</a:t>
            </a:r>
            <a:endParaRPr lang="en-US" altLang="zh-CN">
              <a:solidFill>
                <a:prstClr val="black"/>
              </a:solidFill>
              <a:cs typeface="+mn-ea"/>
              <a:sym typeface="+mn-lt"/>
            </a:endParaRPr>
          </a:p>
          <a:p>
            <a:pPr marL="285750" indent="-285750" defTabSz="31652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>
                <a:solidFill>
                  <a:prstClr val="black"/>
                </a:solidFill>
                <a:cs typeface="+mn-ea"/>
                <a:sym typeface="+mn-lt"/>
              </a:rPr>
              <a:t>更优异的弱光响应也会实现电站每天早发电，晚停机，发电时长延长</a:t>
            </a:r>
            <a:r>
              <a:rPr lang="en-US" altLang="zh-CN">
                <a:solidFill>
                  <a:prstClr val="black"/>
                </a:solidFill>
                <a:cs typeface="+mn-ea"/>
                <a:sym typeface="+mn-lt"/>
              </a:rPr>
              <a:t>1H</a:t>
            </a:r>
            <a:r>
              <a:rPr lang="zh-CN" altLang="en-US">
                <a:solidFill>
                  <a:prstClr val="black"/>
                </a:solidFill>
                <a:cs typeface="+mn-ea"/>
                <a:sym typeface="+mn-lt"/>
              </a:rPr>
              <a:t>左右</a:t>
            </a:r>
            <a:endParaRPr lang="en-US" altLang="zh-CN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476" y="4497153"/>
            <a:ext cx="492124" cy="100247"/>
          </a:xfrm>
          <a:prstGeom prst="rect">
            <a:avLst/>
          </a:prstGeom>
        </p:spPr>
      </p:pic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4BE206F8-FED5-CC86-DF7D-09BC462BF5F7}"/>
              </a:ext>
            </a:extLst>
          </p:cNvPr>
          <p:cNvGraphicFramePr>
            <a:graphicFrameLocks noGrp="1"/>
          </p:cNvGraphicFramePr>
          <p:nvPr/>
        </p:nvGraphicFramePr>
        <p:xfrm>
          <a:off x="6264190" y="1933351"/>
          <a:ext cx="4701595" cy="2578018"/>
        </p:xfrm>
        <a:graphic>
          <a:graphicData uri="http://schemas.openxmlformats.org/drawingml/2006/table">
            <a:tbl>
              <a:tblPr/>
              <a:tblGrid>
                <a:gridCol w="1398320">
                  <a:extLst>
                    <a:ext uri="{9D8B030D-6E8A-4147-A177-3AD203B41FA5}">
                      <a16:colId xmlns:a16="http://schemas.microsoft.com/office/drawing/2014/main" val="3972735760"/>
                    </a:ext>
                  </a:extLst>
                </a:gridCol>
                <a:gridCol w="1560442">
                  <a:extLst>
                    <a:ext uri="{9D8B030D-6E8A-4147-A177-3AD203B41FA5}">
                      <a16:colId xmlns:a16="http://schemas.microsoft.com/office/drawing/2014/main" val="2082828253"/>
                    </a:ext>
                  </a:extLst>
                </a:gridCol>
                <a:gridCol w="1742833">
                  <a:extLst>
                    <a:ext uri="{9D8B030D-6E8A-4147-A177-3AD203B41FA5}">
                      <a16:colId xmlns:a16="http://schemas.microsoft.com/office/drawing/2014/main" val="641165058"/>
                    </a:ext>
                  </a:extLst>
                </a:gridCol>
              </a:tblGrid>
              <a:tr h="256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时间</a:t>
                      </a:r>
                      <a:r>
                        <a:rPr lang="en-US" altLang="zh-CN" sz="1400" b="1" u="none" strike="noStrike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(</a:t>
                      </a:r>
                      <a:r>
                        <a:rPr lang="en-US" sz="1400" b="1" u="none" strike="noStrike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t)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PERC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TOPCon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313301"/>
                  </a:ext>
                </a:extLst>
              </a:tr>
              <a:tr h="2321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6:15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0.1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0.15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277237"/>
                  </a:ext>
                </a:extLst>
              </a:tr>
              <a:tr h="2321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7:20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0.32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0.35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18797"/>
                  </a:ext>
                </a:extLst>
              </a:tr>
              <a:tr h="2321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8:05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0.516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0.522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553812"/>
                  </a:ext>
                </a:extLst>
              </a:tr>
              <a:tr h="2321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9:40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1.01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1.03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58041"/>
                  </a:ext>
                </a:extLst>
              </a:tr>
              <a:tr h="2321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11:20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1.4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1.48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598775"/>
                  </a:ext>
                </a:extLst>
              </a:tr>
              <a:tr h="2321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12:55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1.44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1.53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232474"/>
                  </a:ext>
                </a:extLst>
              </a:tr>
              <a:tr h="2321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14:40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0.985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0.996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703890"/>
                  </a:ext>
                </a:extLst>
              </a:tr>
              <a:tr h="2321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16:25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0.496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0.511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451851"/>
                  </a:ext>
                </a:extLst>
              </a:tr>
              <a:tr h="2321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17:36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0.23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0.26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410168"/>
                  </a:ext>
                </a:extLst>
              </a:tr>
              <a:tr h="2321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18:30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0.1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0.15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851636"/>
                  </a:ext>
                </a:extLst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788" y="1507860"/>
            <a:ext cx="4905375" cy="3429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6257825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3_画板 1_画板 1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895" y="286385"/>
            <a:ext cx="1513205" cy="38290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37820" y="6312535"/>
            <a:ext cx="11511280" cy="287020"/>
            <a:chOff x="532" y="9941"/>
            <a:chExt cx="18128" cy="452"/>
          </a:xfrm>
        </p:grpSpPr>
        <p:sp>
          <p:nvSpPr>
            <p:cNvPr id="21" name="文本框 20"/>
            <p:cNvSpPr txBox="1"/>
            <p:nvPr/>
          </p:nvSpPr>
          <p:spPr>
            <a:xfrm>
              <a:off x="532" y="10054"/>
              <a:ext cx="2167" cy="33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zh-CN" altLang="en-US" sz="1400" dirty="0">
                  <a:cs typeface="+mn-ea"/>
                  <a:sym typeface="+mn-lt"/>
                </a:rPr>
                <a:t>品质铸造价值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532" y="9941"/>
              <a:ext cx="181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16010" y="10054"/>
              <a:ext cx="2650" cy="33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/>
              <a:r>
                <a:rPr lang="en-US" altLang="zh-CN" sz="1400" dirty="0">
                  <a:cs typeface="+mn-ea"/>
                  <a:sym typeface="+mn-lt"/>
                </a:rPr>
                <a:t>www.haitai-solar.com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317500" y="216535"/>
            <a:ext cx="465166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综合发电量提升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B7F2FA8-B619-4967-ABA5-40644650E42D}"/>
              </a:ext>
            </a:extLst>
          </p:cNvPr>
          <p:cNvSpPr/>
          <p:nvPr/>
        </p:nvSpPr>
        <p:spPr>
          <a:xfrm>
            <a:off x="614650" y="5674516"/>
            <a:ext cx="11511279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31652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泰合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2.0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产品综合发电新能优异，综合发电增益可达</a:t>
            </a:r>
            <a:r>
              <a:rPr lang="en-US" altLang="zh-CN" sz="2000" b="1" dirty="0">
                <a:solidFill>
                  <a:srgbClr val="FF0000"/>
                </a:solidFill>
                <a:cs typeface="+mn-ea"/>
                <a:sym typeface="+mn-lt"/>
              </a:rPr>
              <a:t>4%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以上，已经有国电投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100MW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电站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5.12%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增益的报道；</a:t>
            </a:r>
            <a:endParaRPr lang="en-US" altLang="zh-CN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841282" y="2137887"/>
            <a:ext cx="5440363" cy="1187450"/>
            <a:chOff x="4035714" y="2465421"/>
            <a:chExt cx="5440363" cy="1187450"/>
          </a:xfrm>
        </p:grpSpPr>
        <p:cxnSp>
          <p:nvCxnSpPr>
            <p:cNvPr id="38" name="直接连接符 37"/>
            <p:cNvCxnSpPr/>
            <p:nvPr>
              <p:custDataLst>
                <p:tags r:id="rId14"/>
              </p:custDataLst>
            </p:nvPr>
          </p:nvCxnSpPr>
          <p:spPr>
            <a:xfrm>
              <a:off x="4037302" y="3470387"/>
              <a:ext cx="5438775" cy="0"/>
            </a:xfrm>
            <a:prstGeom prst="line">
              <a:avLst/>
            </a:prstGeom>
            <a:noFill/>
            <a:ln w="12700" cap="flat" cmpd="sng" algn="ctr">
              <a:solidFill>
                <a:srgbClr val="5E7A9C"/>
              </a:solidFill>
              <a:prstDash val="solid"/>
            </a:ln>
            <a:effectLst/>
          </p:spPr>
        </p:cxnSp>
        <p:sp>
          <p:nvSpPr>
            <p:cNvPr id="39" name="文本框 38"/>
            <p:cNvSpPr txBox="1"/>
            <p:nvPr>
              <p:custDataLst>
                <p:tags r:id="rId15"/>
              </p:custDataLst>
            </p:nvPr>
          </p:nvSpPr>
          <p:spPr>
            <a:xfrm>
              <a:off x="4969164" y="2465421"/>
              <a:ext cx="4503738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anchor="ctr">
              <a:normAutofit/>
            </a:bodyPr>
            <a:lstStyle>
              <a:defPPr>
                <a:defRPr lang="zh-CN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E7E6E6">
                      <a:lumMod val="25000"/>
                    </a:srgbClr>
                  </a:solidFill>
                  <a:latin typeface="+mj-lt"/>
                  <a:ea typeface="微软雅黑" panose="020B0503020204020204" pitchFamily="34" charset="-122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zh-CN" altLang="en-US" b="1" spc="140" dirty="0">
                  <a:solidFill>
                    <a:srgbClr val="404040"/>
                  </a:solidFill>
                  <a:latin typeface="微软雅黑" panose="020B0503020204020204" pitchFamily="34" charset="-122"/>
                  <a:sym typeface="方正黑体简体" panose="02010601030101010101" charset="-122"/>
                </a:rPr>
                <a:t>更高</a:t>
              </a:r>
              <a:r>
                <a:rPr lang="zh-CN" altLang="en-US" b="1" spc="140">
                  <a:solidFill>
                    <a:srgbClr val="404040"/>
                  </a:solidFill>
                  <a:latin typeface="微软雅黑" panose="020B0503020204020204" pitchFamily="34" charset="-122"/>
                  <a:sym typeface="方正黑体简体" panose="02010601030101010101" charset="-122"/>
                </a:rPr>
                <a:t>的双面率 增益</a:t>
              </a:r>
              <a:r>
                <a:rPr lang="en-US" altLang="zh-CN" b="1" spc="140">
                  <a:solidFill>
                    <a:srgbClr val="404040"/>
                  </a:solidFill>
                  <a:latin typeface="微软雅黑" panose="020B0503020204020204" pitchFamily="34" charset="-122"/>
                  <a:sym typeface="方正黑体简体" panose="02010601030101010101" charset="-122"/>
                </a:rPr>
                <a:t>1.3%</a:t>
              </a:r>
              <a:endParaRPr lang="zh-CN" altLang="en-US" b="1" spc="140" dirty="0">
                <a:solidFill>
                  <a:srgbClr val="404040"/>
                </a:solidFill>
                <a:latin typeface="微软雅黑" panose="020B0503020204020204" pitchFamily="34" charset="-122"/>
                <a:sym typeface="方正黑体简体" panose="02010601030101010101" charset="-122"/>
              </a:endParaRPr>
            </a:p>
          </p:txBody>
        </p:sp>
        <p:sp>
          <p:nvSpPr>
            <p:cNvPr id="40" name="矩形 39"/>
            <p:cNvSpPr/>
            <p:nvPr>
              <p:custDataLst>
                <p:tags r:id="rId16"/>
              </p:custDataLst>
            </p:nvPr>
          </p:nvSpPr>
          <p:spPr>
            <a:xfrm>
              <a:off x="4035714" y="2547971"/>
              <a:ext cx="736600" cy="71437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normAutofit fontScale="97500" lnSpcReduction="1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0" cap="none" spc="46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微软雅黑"/>
                  <a:cs typeface="Century Gothic" panose="020B0502020202020204" pitchFamily="34" charset="0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41" name="文本框 40"/>
            <p:cNvSpPr txBox="1"/>
            <p:nvPr>
              <p:custDataLst>
                <p:tags r:id="rId17"/>
              </p:custDataLst>
            </p:nvPr>
          </p:nvSpPr>
          <p:spPr>
            <a:xfrm>
              <a:off x="4969164" y="2854358"/>
              <a:ext cx="4341813" cy="798513"/>
            </a:xfrm>
            <a:prstGeom prst="rect">
              <a:avLst/>
            </a:prstGeom>
          </p:spPr>
          <p:txBody>
            <a:bodyPr tIns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E7E6E6">
                      <a:lumMod val="25000"/>
                    </a:srgbClr>
                  </a:solidFill>
                </a:defRPr>
              </a:lvl1pPr>
            </a:lstStyle>
            <a:p>
              <a:pPr>
                <a:lnSpc>
                  <a:spcPct val="120000"/>
                </a:lnSpc>
                <a:spcAft>
                  <a:spcPts val="800"/>
                </a:spcAft>
                <a:buSzPct val="100000"/>
                <a:defRPr/>
              </a:pPr>
              <a:r>
                <a:rPr lang="en-US" altLang="zh-CN" sz="1200" spc="8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方正黑体简体" panose="02010601030101010101" charset="-122"/>
                </a:rPr>
                <a:t>N型组件具有更高的双面率：70% (P-型）</a:t>
              </a:r>
              <a:r>
                <a:rPr lang="en-US" altLang="zh-CN" sz="1200" spc="8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方正黑体简体" panose="02010601030101010101" charset="-122"/>
                </a:rPr>
                <a:t>提升至80% </a:t>
              </a:r>
              <a:r>
                <a:rPr lang="en-US" altLang="zh-CN" sz="1200" spc="8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方正黑体简体" panose="02010601030101010101" charset="-122"/>
                </a:rPr>
                <a:t>（ N-型），大幅优化发电能力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801007" y="919083"/>
            <a:ext cx="5399088" cy="1189038"/>
            <a:chOff x="4035714" y="1031908"/>
            <a:chExt cx="5399088" cy="1189038"/>
          </a:xfrm>
        </p:grpSpPr>
        <p:cxnSp>
          <p:nvCxnSpPr>
            <p:cNvPr id="42" name="直接连接符 41"/>
            <p:cNvCxnSpPr/>
            <p:nvPr>
              <p:custDataLst>
                <p:tags r:id="rId10"/>
              </p:custDataLst>
            </p:nvPr>
          </p:nvCxnSpPr>
          <p:spPr>
            <a:xfrm>
              <a:off x="4037302" y="2003537"/>
              <a:ext cx="5397500" cy="0"/>
            </a:xfrm>
            <a:prstGeom prst="line">
              <a:avLst/>
            </a:prstGeom>
            <a:noFill/>
            <a:ln w="12700" cap="flat" cmpd="sng" algn="ctr">
              <a:solidFill>
                <a:srgbClr val="5E7A9C"/>
              </a:solidFill>
              <a:prstDash val="solid"/>
            </a:ln>
            <a:effectLst/>
          </p:spPr>
        </p:cxnSp>
        <p:sp>
          <p:nvSpPr>
            <p:cNvPr id="43" name="矩形 42"/>
            <p:cNvSpPr/>
            <p:nvPr>
              <p:custDataLst>
                <p:tags r:id="rId11"/>
              </p:custDataLst>
            </p:nvPr>
          </p:nvSpPr>
          <p:spPr>
            <a:xfrm>
              <a:off x="4035714" y="1114458"/>
              <a:ext cx="736600" cy="69056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normAutofit fontScale="95000" lnSpcReduction="1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0" cap="none" spc="46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微软雅黑"/>
                  <a:cs typeface="+mn-lt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44" name="文本框 43"/>
            <p:cNvSpPr txBox="1"/>
            <p:nvPr>
              <p:custDataLst>
                <p:tags r:id="rId12"/>
              </p:custDataLst>
            </p:nvPr>
          </p:nvSpPr>
          <p:spPr>
            <a:xfrm>
              <a:off x="4969164" y="1031908"/>
              <a:ext cx="4465638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anchor="ctr">
              <a:normAutofit/>
            </a:bodyPr>
            <a:lstStyle>
              <a:defPPr>
                <a:defRPr lang="zh-CN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E7E6E6">
                      <a:lumMod val="25000"/>
                    </a:srgbClr>
                  </a:solidFill>
                  <a:latin typeface="+mj-lt"/>
                  <a:ea typeface="微软雅黑" panose="020B0503020204020204" pitchFamily="34" charset="-122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zh-CN" altLang="en-US" b="1" spc="140">
                  <a:solidFill>
                    <a:srgbClr val="40404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更低的衰减保证 增益</a:t>
              </a:r>
              <a:r>
                <a:rPr lang="en-US" altLang="zh-CN" b="1" spc="140">
                  <a:solidFill>
                    <a:srgbClr val="40404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1.7%</a:t>
              </a:r>
              <a:endParaRPr lang="zh-CN" altLang="en-US" b="1" spc="14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5" name="文本框 44"/>
            <p:cNvSpPr txBox="1"/>
            <p:nvPr>
              <p:custDataLst>
                <p:tags r:id="rId13"/>
              </p:custDataLst>
            </p:nvPr>
          </p:nvSpPr>
          <p:spPr>
            <a:xfrm>
              <a:off x="4969164" y="1422433"/>
              <a:ext cx="4054475" cy="798513"/>
            </a:xfrm>
            <a:prstGeom prst="rect">
              <a:avLst/>
            </a:prstGeom>
          </p:spPr>
          <p:txBody>
            <a:bodyPr tIns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E7E6E6">
                      <a:lumMod val="25000"/>
                    </a:srgbClr>
                  </a:solidFill>
                </a:defRPr>
              </a:lvl1pPr>
            </a:lstStyle>
            <a:p>
              <a:pPr>
                <a:lnSpc>
                  <a:spcPct val="120000"/>
                </a:lnSpc>
                <a:spcAft>
                  <a:spcPts val="800"/>
                </a:spcAft>
                <a:buSzPct val="100000"/>
                <a:defRPr/>
              </a:pPr>
              <a:r>
                <a:rPr lang="zh-CN" altLang="en-US" sz="1200" spc="8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方正黑体简体" panose="02010601030101010101" charset="-122"/>
                </a:rPr>
                <a:t>先进的N型</a:t>
              </a:r>
              <a:r>
                <a:rPr lang="en-US" altLang="zh-CN" sz="1200" spc="80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方正黑体简体" panose="02010601030101010101" charset="-122"/>
                </a:rPr>
                <a:t>TOPCon</a:t>
              </a:r>
              <a:r>
                <a:rPr lang="zh-CN" altLang="en-US" sz="1200" spc="8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方正黑体简体" panose="02010601030101010101" charset="-122"/>
                </a:rPr>
                <a:t>技术带来了衰减保证： 首年</a:t>
              </a:r>
              <a:r>
                <a:rPr lang="en-US" altLang="zh-CN" sz="1200" spc="8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方正黑体简体" panose="02010601030101010101" charset="-122"/>
                </a:rPr>
                <a:t>1%</a:t>
              </a:r>
              <a:r>
                <a:rPr lang="zh-CN" altLang="en-US" sz="1200" spc="8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方正黑体简体" panose="02010601030101010101" charset="-122"/>
                </a:rPr>
                <a:t>，</a:t>
              </a:r>
              <a:r>
                <a:rPr lang="en-US" altLang="zh-CN" sz="1200" spc="8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方正黑体简体" panose="02010601030101010101" charset="-122"/>
                </a:rPr>
                <a:t>2-30</a:t>
              </a:r>
              <a:r>
                <a:rPr lang="zh-CN" altLang="en-US" sz="1200" spc="8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方正黑体简体" panose="02010601030101010101" charset="-122"/>
                </a:rPr>
                <a:t>年</a:t>
              </a:r>
              <a:r>
                <a:rPr lang="en-US" altLang="zh-CN" sz="1200" spc="8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方正黑体简体" panose="02010601030101010101" charset="-122"/>
                </a:rPr>
                <a:t>0.4%</a:t>
              </a:r>
              <a:endParaRPr lang="zh-CN" altLang="en-US" sz="1200" spc="8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方正黑体简体" panose="02010601030101010101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242837" y="3355103"/>
            <a:ext cx="6061363" cy="1171576"/>
            <a:chOff x="3419476" y="3898933"/>
            <a:chExt cx="6061363" cy="117157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9476" y="4497153"/>
              <a:ext cx="492124" cy="100247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>
              <p:custDataLst>
                <p:tags r:id="rId6"/>
              </p:custDataLst>
            </p:nvPr>
          </p:nvSpPr>
          <p:spPr>
            <a:xfrm>
              <a:off x="4969164" y="3898933"/>
              <a:ext cx="4511675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anchor="ctr"/>
            <a:lstStyle>
              <a:defPPr>
                <a:defRPr lang="zh-CN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E7E6E6">
                      <a:lumMod val="25000"/>
                    </a:srgbClr>
                  </a:solidFill>
                  <a:latin typeface="+mj-lt"/>
                  <a:ea typeface="微软雅黑" panose="020B0503020204020204" pitchFamily="34" charset="-122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zh-CN" altLang="en-US" sz="2200" b="1" spc="140">
                  <a:solidFill>
                    <a:srgbClr val="40404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更优的温度系数 增益</a:t>
              </a:r>
              <a:r>
                <a:rPr lang="en-US" altLang="zh-CN" sz="2200" b="1" spc="140">
                  <a:solidFill>
                    <a:srgbClr val="40404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0.6%</a:t>
              </a:r>
              <a:endParaRPr lang="zh-CN" altLang="en-US" sz="2200" b="1" spc="14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4035714" y="3979896"/>
              <a:ext cx="711200" cy="6905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normAutofit fontScale="90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200" b="0" i="0" u="none" strike="noStrike" kern="0" cap="none" spc="46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微软雅黑"/>
                  <a:cs typeface="Century Gothic" panose="020B0502020202020204" pitchFamily="34" charset="0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37" name="文本框 36"/>
            <p:cNvSpPr txBox="1"/>
            <p:nvPr>
              <p:custDataLst>
                <p:tags r:id="rId8"/>
              </p:custDataLst>
            </p:nvPr>
          </p:nvSpPr>
          <p:spPr>
            <a:xfrm>
              <a:off x="4969164" y="4271996"/>
              <a:ext cx="4511675" cy="798513"/>
            </a:xfrm>
            <a:prstGeom prst="rect">
              <a:avLst/>
            </a:prstGeom>
          </p:spPr>
          <p:txBody>
            <a:bodyPr tIns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E7E6E6">
                      <a:lumMod val="25000"/>
                    </a:srgbClr>
                  </a:solidFill>
                </a:defRPr>
              </a:lvl1pPr>
            </a:lstStyle>
            <a:p>
              <a:pPr lvl="0">
                <a:lnSpc>
                  <a:spcPct val="120000"/>
                </a:lnSpc>
                <a:spcAft>
                  <a:spcPts val="800"/>
                </a:spcAft>
                <a:buSzPct val="100000"/>
                <a:defRPr/>
              </a:pPr>
              <a:r>
                <a:rPr lang="zh-CN" altLang="en-US" sz="1400" spc="8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黑体简体" panose="02010601030101010101" charset="-122"/>
                </a:rPr>
                <a:t>先进的N型</a:t>
              </a:r>
              <a:r>
                <a:rPr lang="en-US" altLang="zh-CN" sz="1400" spc="80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黑体简体" panose="02010601030101010101" charset="-122"/>
                </a:rPr>
                <a:t>TOPCon</a:t>
              </a:r>
              <a:r>
                <a:rPr lang="zh-CN" altLang="en-US" sz="1400" spc="8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黑体简体" panose="02010601030101010101" charset="-122"/>
                </a:rPr>
                <a:t>技术带来了更优的温度系数： 从 -0.3</a:t>
              </a:r>
              <a:r>
                <a:rPr lang="en-US" altLang="zh-CN" sz="1400" spc="8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黑体简体" panose="02010601030101010101" charset="-122"/>
                </a:rPr>
                <a:t>4</a:t>
              </a:r>
              <a:r>
                <a:rPr lang="zh-CN" altLang="en-US" sz="1400" spc="8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黑体简体" panose="02010601030101010101" charset="-122"/>
                </a:rPr>
                <a:t>% (P-型) 到-0.30% (N-型) </a:t>
              </a:r>
            </a:p>
          </p:txBody>
        </p:sp>
        <p:cxnSp>
          <p:nvCxnSpPr>
            <p:cNvPr id="49" name="直接连接符 48"/>
            <p:cNvCxnSpPr/>
            <p:nvPr>
              <p:custDataLst>
                <p:tags r:id="rId9"/>
              </p:custDataLst>
            </p:nvPr>
          </p:nvCxnSpPr>
          <p:spPr>
            <a:xfrm>
              <a:off x="4034127" y="4891199"/>
              <a:ext cx="5438775" cy="0"/>
            </a:xfrm>
            <a:prstGeom prst="line">
              <a:avLst/>
            </a:prstGeom>
            <a:noFill/>
            <a:ln w="12700" cap="flat" cmpd="sng" algn="ctr">
              <a:solidFill>
                <a:srgbClr val="5E7A9C"/>
              </a:solidFill>
              <a:prstDash val="solid"/>
            </a:ln>
            <a:effectLst/>
          </p:spPr>
        </p:cxnSp>
      </p:grpSp>
      <p:grpSp>
        <p:nvGrpSpPr>
          <p:cNvPr id="3" name="组合 2"/>
          <p:cNvGrpSpPr/>
          <p:nvPr/>
        </p:nvGrpSpPr>
        <p:grpSpPr>
          <a:xfrm>
            <a:off x="5006286" y="4556444"/>
            <a:ext cx="5448300" cy="1173163"/>
            <a:chOff x="4032539" y="5319746"/>
            <a:chExt cx="5448300" cy="1173163"/>
          </a:xfrm>
        </p:grpSpPr>
        <p:sp>
          <p:nvSpPr>
            <p:cNvPr id="46" name="文本框 45"/>
            <p:cNvSpPr txBox="1"/>
            <p:nvPr>
              <p:custDataLst>
                <p:tags r:id="rId2"/>
              </p:custDataLst>
            </p:nvPr>
          </p:nvSpPr>
          <p:spPr>
            <a:xfrm>
              <a:off x="4965989" y="5319746"/>
              <a:ext cx="45148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anchor="ctr">
              <a:normAutofit/>
            </a:bodyPr>
            <a:lstStyle>
              <a:defPPr>
                <a:defRPr lang="zh-CN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E7E6E6">
                      <a:lumMod val="25000"/>
                    </a:srgbClr>
                  </a:solidFill>
                  <a:latin typeface="+mj-lt"/>
                  <a:ea typeface="微软雅黑" panose="020B0503020204020204" pitchFamily="34" charset="-122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zh-CN" altLang="en-US" b="1" spc="140">
                  <a:solidFill>
                    <a:srgbClr val="40404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更低的工作温度 增益</a:t>
              </a:r>
              <a:r>
                <a:rPr lang="en-US" altLang="zh-CN" b="1" spc="140">
                  <a:solidFill>
                    <a:srgbClr val="40404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0.34%</a:t>
              </a:r>
              <a:endParaRPr lang="zh-CN" altLang="en-US" b="1" spc="14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7" name="矩形 46"/>
            <p:cNvSpPr/>
            <p:nvPr>
              <p:custDataLst>
                <p:tags r:id="rId3"/>
              </p:custDataLst>
            </p:nvPr>
          </p:nvSpPr>
          <p:spPr>
            <a:xfrm>
              <a:off x="4032539" y="5400708"/>
              <a:ext cx="711200" cy="69215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normAutofit fontScale="90000" lnSpcReduction="1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0" cap="none" spc="46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微软雅黑"/>
                  <a:cs typeface="Century Gothic" panose="020B0502020202020204" pitchFamily="34" charset="0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48" name="文本框 47"/>
            <p:cNvSpPr txBox="1"/>
            <p:nvPr>
              <p:custDataLst>
                <p:tags r:id="rId4"/>
              </p:custDataLst>
            </p:nvPr>
          </p:nvSpPr>
          <p:spPr>
            <a:xfrm>
              <a:off x="4965989" y="5694396"/>
              <a:ext cx="4510088" cy="798513"/>
            </a:xfrm>
            <a:prstGeom prst="rect">
              <a:avLst/>
            </a:prstGeom>
          </p:spPr>
          <p:txBody>
            <a:bodyPr tIns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E7E6E6">
                      <a:lumMod val="25000"/>
                    </a:srgbClr>
                  </a:solidFill>
                </a:defRPr>
              </a:lvl1pPr>
            </a:lstStyle>
            <a:p>
              <a:pPr>
                <a:lnSpc>
                  <a:spcPct val="120000"/>
                </a:lnSpc>
                <a:spcAft>
                  <a:spcPts val="800"/>
                </a:spcAft>
                <a:buSzPct val="100000"/>
                <a:defRPr/>
              </a:pPr>
              <a:r>
                <a:rPr lang="en-US" altLang="zh-CN" sz="1200" spc="6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N</a:t>
              </a:r>
              <a:r>
                <a:rPr lang="zh-CN" altLang="en-US" sz="1200" spc="6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型</a:t>
              </a:r>
              <a:r>
                <a:rPr lang="zh-CN" altLang="en-US" sz="1200" spc="6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电池，更</a:t>
              </a:r>
              <a:r>
                <a:rPr lang="zh-CN" altLang="en-US" sz="1200" spc="6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长的</a:t>
              </a:r>
              <a:r>
                <a:rPr lang="zh-CN" altLang="en-US" sz="1200" spc="6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少子寿命，更高效率，组件工作温度更低，热损更小。</a:t>
              </a:r>
              <a:endParaRPr lang="zh-CN" altLang="en-US" sz="1200" spc="6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cxnSp>
          <p:nvCxnSpPr>
            <p:cNvPr id="52" name="直接连接符 51"/>
            <p:cNvCxnSpPr/>
            <p:nvPr>
              <p:custDataLst>
                <p:tags r:id="rId5"/>
              </p:custDataLst>
            </p:nvPr>
          </p:nvCxnSpPr>
          <p:spPr>
            <a:xfrm>
              <a:off x="4032539" y="6275086"/>
              <a:ext cx="5438775" cy="0"/>
            </a:xfrm>
            <a:prstGeom prst="line">
              <a:avLst/>
            </a:prstGeom>
            <a:noFill/>
            <a:ln w="12700" cap="flat" cmpd="sng" algn="ctr">
              <a:solidFill>
                <a:srgbClr val="5E7A9C"/>
              </a:solidFill>
              <a:prstDash val="solid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44097611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3_画板 1_画板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895" y="286385"/>
            <a:ext cx="1513205" cy="38290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37820" y="6312535"/>
            <a:ext cx="11511280" cy="287020"/>
            <a:chOff x="532" y="9941"/>
            <a:chExt cx="18128" cy="452"/>
          </a:xfrm>
        </p:grpSpPr>
        <p:sp>
          <p:nvSpPr>
            <p:cNvPr id="21" name="文本框 20"/>
            <p:cNvSpPr txBox="1"/>
            <p:nvPr/>
          </p:nvSpPr>
          <p:spPr>
            <a:xfrm>
              <a:off x="532" y="10054"/>
              <a:ext cx="2167" cy="33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zh-CN" altLang="en-US" sz="1400" dirty="0">
                  <a:cs typeface="+mn-ea"/>
                  <a:sym typeface="+mn-lt"/>
                </a:rPr>
                <a:t>品质铸造价值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532" y="9941"/>
              <a:ext cx="181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16010" y="10054"/>
              <a:ext cx="2650" cy="33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/>
              <a:r>
                <a:rPr lang="en-US" altLang="zh-CN" sz="1400" dirty="0">
                  <a:cs typeface="+mn-ea"/>
                  <a:sym typeface="+mn-lt"/>
                </a:rPr>
                <a:t>www.haitai-solar.com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17500" y="216535"/>
            <a:ext cx="465166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逆变器匹配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38455" y="1030605"/>
            <a:ext cx="11510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1225">
              <a:spcBef>
                <a:spcPts val="1000"/>
              </a:spcBef>
              <a:buClr>
                <a:srgbClr val="E57033"/>
              </a:buClr>
            </a:pPr>
            <a:r>
              <a:rPr lang="zh-CN" altLang="en-US" sz="1600" dirty="0">
                <a:cs typeface="+mn-ea"/>
                <a:sym typeface="+mn-lt"/>
              </a:rPr>
              <a:t>泰合</a:t>
            </a:r>
            <a:r>
              <a:rPr lang="en-US" altLang="zh-CN" sz="1600" dirty="0">
                <a:cs typeface="+mn-ea"/>
                <a:sym typeface="+mn-lt"/>
              </a:rPr>
              <a:t>2.0组件与组串式逆变器匹配需要单路输入电流大于13.5A，目前各一线品牌主流型号都可以满足电流适配的要求</a:t>
            </a:r>
            <a:r>
              <a:rPr lang="zh-CN" altLang="en-US" sz="1600" dirty="0">
                <a:cs typeface="+mn-ea"/>
                <a:sym typeface="+mn-lt"/>
              </a:rPr>
              <a:t>，</a:t>
            </a:r>
            <a:endParaRPr lang="en-US" altLang="zh-CN" sz="1600" dirty="0">
              <a:cs typeface="+mn-ea"/>
              <a:sym typeface="+mn-lt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6964713"/>
              </p:ext>
            </p:extLst>
          </p:nvPr>
        </p:nvGraphicFramePr>
        <p:xfrm>
          <a:off x="336550" y="2915285"/>
          <a:ext cx="11515725" cy="2941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3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3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3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3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3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766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逆变器类型</a:t>
                      </a:r>
                    </a:p>
                  </a:txBody>
                  <a:tcPr marL="6350" marR="6350" marT="6350" marB="0" anchor="ctr">
                    <a:solidFill>
                      <a:srgbClr val="0CAF7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逆变器品牌</a:t>
                      </a:r>
                    </a:p>
                  </a:txBody>
                  <a:tcPr marL="6350" marR="6350" marT="6350" marB="0" anchor="ctr">
                    <a:solidFill>
                      <a:srgbClr val="0CAF7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逆变器型号</a:t>
                      </a:r>
                    </a:p>
                  </a:txBody>
                  <a:tcPr marL="6350" marR="6350" marT="6350" marB="0" anchor="ctr">
                    <a:solidFill>
                      <a:srgbClr val="0CAF7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MPPT</a:t>
                      </a:r>
                      <a:r>
                        <a:rPr lang="zh-CN" altLang="en-US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输入路数</a:t>
                      </a:r>
                    </a:p>
                  </a:txBody>
                  <a:tcPr marL="6350" marR="6350" marT="6350" marB="0" anchor="ctr">
                    <a:solidFill>
                      <a:srgbClr val="0CAF7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MPPT</a:t>
                      </a:r>
                      <a:r>
                        <a:rPr lang="zh-CN" altLang="en-US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输入电流</a:t>
                      </a:r>
                    </a:p>
                  </a:txBody>
                  <a:tcPr marL="6350" marR="6350" marT="6350" marB="0" anchor="ctr">
                    <a:solidFill>
                      <a:srgbClr val="0CAF71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6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集中式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可通过汇流箱的组串设计来匹配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66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组串式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阳光电源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SG320HX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40 A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6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阳光电源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SG30/40…225HX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30 A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6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华为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SUN2000-196KTL-H3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4/5/5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100 A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6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上能电气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SP-</a:t>
                      </a:r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225/</a:t>
                      </a:r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250K-H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30/</a:t>
                      </a:r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40 A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6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固德威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GW25K/30K……136K</a:t>
                      </a:r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-MT</a:t>
                      </a:r>
                      <a:endParaRPr lang="zh-CN" alt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30 A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6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锦浪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GCl-</a:t>
                      </a:r>
                      <a:r>
                        <a:rPr lang="en-US" altLang="zh-CN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3P12</a:t>
                      </a:r>
                      <a:r>
                        <a:rPr lang="en-US" altLang="zh-CN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K-5G-PLUS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以上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32 A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2243738" y="1767223"/>
            <a:ext cx="2624436" cy="7870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dirty="0">
                <a:effectLst/>
                <a:cs typeface="+mn-ea"/>
                <a:sym typeface="+mn-lt"/>
              </a:rPr>
              <a:t>最大功率电流</a:t>
            </a:r>
            <a:r>
              <a:rPr lang="en-US" altLang="zh-CN" sz="1600" dirty="0">
                <a:effectLst/>
                <a:cs typeface="+mn-ea"/>
                <a:sym typeface="+mn-lt"/>
              </a:rPr>
              <a:t>Imp</a:t>
            </a:r>
            <a:r>
              <a:rPr lang="zh-CN" altLang="en-US" sz="1600" dirty="0">
                <a:effectLst/>
                <a:cs typeface="+mn-ea"/>
                <a:sym typeface="+mn-lt"/>
              </a:rPr>
              <a:t>：</a:t>
            </a:r>
            <a:r>
              <a:rPr lang="en-US" altLang="zh-CN" sz="1600" b="1" dirty="0">
                <a:cs typeface="+mn-ea"/>
                <a:sym typeface="+mn-lt"/>
              </a:rPr>
              <a:t>13.46</a:t>
            </a:r>
            <a:r>
              <a:rPr lang="en-US" altLang="zh-CN" sz="1600" b="1" dirty="0">
                <a:effectLst/>
                <a:cs typeface="+mn-ea"/>
                <a:sym typeface="+mn-lt"/>
              </a:rPr>
              <a:t>A</a:t>
            </a:r>
          </a:p>
          <a:p>
            <a:pPr algn="l">
              <a:lnSpc>
                <a:spcPct val="150000"/>
              </a:lnSpc>
            </a:pPr>
            <a:r>
              <a:rPr lang="zh-CN" sz="1600" dirty="0">
                <a:effectLst/>
                <a:cs typeface="+mn-ea"/>
                <a:sym typeface="+mn-lt"/>
              </a:rPr>
              <a:t>短路电流</a:t>
            </a:r>
            <a:r>
              <a:rPr lang="en-US" altLang="zh-CN" sz="1600" dirty="0" err="1">
                <a:effectLst/>
                <a:cs typeface="+mn-ea"/>
                <a:sym typeface="+mn-lt"/>
              </a:rPr>
              <a:t>Isc</a:t>
            </a:r>
            <a:r>
              <a:rPr lang="zh-CN" altLang="en-US" sz="1600" dirty="0">
                <a:effectLst/>
                <a:cs typeface="+mn-ea"/>
                <a:sym typeface="+mn-lt"/>
              </a:rPr>
              <a:t>：</a:t>
            </a:r>
            <a:r>
              <a:rPr lang="en-US" altLang="zh-CN" sz="1600" b="1" dirty="0">
                <a:cs typeface="+mn-ea"/>
                <a:sym typeface="+mn-lt"/>
              </a:rPr>
              <a:t>13.96</a:t>
            </a:r>
            <a:r>
              <a:rPr lang="en-US" altLang="zh-CN" sz="1600" b="1" dirty="0">
                <a:effectLst/>
                <a:cs typeface="+mn-ea"/>
                <a:sym typeface="+mn-lt"/>
              </a:rPr>
              <a:t>A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99748" y="1430673"/>
            <a:ext cx="1527810" cy="1527810"/>
            <a:chOff x="799748" y="1278273"/>
            <a:chExt cx="1527810" cy="1527810"/>
          </a:xfrm>
        </p:grpSpPr>
        <p:grpSp>
          <p:nvGrpSpPr>
            <p:cNvPr id="30" name="组合 29"/>
            <p:cNvGrpSpPr/>
            <p:nvPr/>
          </p:nvGrpSpPr>
          <p:grpSpPr>
            <a:xfrm rot="2700000">
              <a:off x="799748" y="1278273"/>
              <a:ext cx="1527810" cy="1527810"/>
              <a:chOff x="6326" y="2015"/>
              <a:chExt cx="2406" cy="2406"/>
            </a:xfrm>
          </p:grpSpPr>
          <p:sp>
            <p:nvSpPr>
              <p:cNvPr id="31" name="菱形 30"/>
              <p:cNvSpPr/>
              <p:nvPr/>
            </p:nvSpPr>
            <p:spPr>
              <a:xfrm>
                <a:off x="6399" y="2109"/>
                <a:ext cx="2249" cy="2249"/>
              </a:xfrm>
              <a:prstGeom prst="diamond">
                <a:avLst/>
              </a:prstGeom>
              <a:solidFill>
                <a:srgbClr val="0CAF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菱形 31"/>
              <p:cNvSpPr/>
              <p:nvPr/>
            </p:nvSpPr>
            <p:spPr>
              <a:xfrm>
                <a:off x="6460" y="2205"/>
                <a:ext cx="2084" cy="2084"/>
              </a:xfrm>
              <a:prstGeom prst="diamond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菱形 32"/>
              <p:cNvSpPr/>
              <p:nvPr/>
            </p:nvSpPr>
            <p:spPr>
              <a:xfrm>
                <a:off x="6326" y="2015"/>
                <a:ext cx="2407" cy="2407"/>
              </a:xfrm>
              <a:prstGeom prst="diamond">
                <a:avLst/>
              </a:prstGeom>
              <a:noFill/>
              <a:ln>
                <a:solidFill>
                  <a:srgbClr val="0CAF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1079148" y="1905653"/>
              <a:ext cx="949960" cy="30734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430W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11C82912-097A-F5F2-B19F-ED11A3639668}"/>
              </a:ext>
            </a:extLst>
          </p:cNvPr>
          <p:cNvSpPr txBox="1"/>
          <p:nvPr/>
        </p:nvSpPr>
        <p:spPr>
          <a:xfrm>
            <a:off x="8488416" y="1767223"/>
            <a:ext cx="2624436" cy="7870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dirty="0">
                <a:effectLst/>
                <a:cs typeface="+mn-ea"/>
                <a:sym typeface="+mn-lt"/>
              </a:rPr>
              <a:t>最大功率电流</a:t>
            </a:r>
            <a:r>
              <a:rPr lang="en-US" altLang="zh-CN" sz="1600" dirty="0">
                <a:effectLst/>
                <a:cs typeface="+mn-ea"/>
                <a:sym typeface="+mn-lt"/>
              </a:rPr>
              <a:t>Imp</a:t>
            </a:r>
            <a:r>
              <a:rPr lang="zh-CN" altLang="en-US" sz="1600" dirty="0">
                <a:effectLst/>
                <a:cs typeface="+mn-ea"/>
                <a:sym typeface="+mn-lt"/>
              </a:rPr>
              <a:t>：</a:t>
            </a:r>
            <a:r>
              <a:rPr lang="en-US" altLang="zh-CN" sz="1600" b="1" dirty="0">
                <a:cs typeface="+mn-ea"/>
                <a:sym typeface="+mn-lt"/>
              </a:rPr>
              <a:t>18.02</a:t>
            </a:r>
            <a:r>
              <a:rPr lang="en-US" altLang="zh-CN" sz="1600" b="1" dirty="0">
                <a:effectLst/>
                <a:cs typeface="+mn-ea"/>
                <a:sym typeface="+mn-lt"/>
              </a:rPr>
              <a:t>A</a:t>
            </a:r>
          </a:p>
          <a:p>
            <a:pPr algn="l">
              <a:lnSpc>
                <a:spcPct val="150000"/>
              </a:lnSpc>
            </a:pPr>
            <a:r>
              <a:rPr lang="zh-CN" sz="1600" dirty="0">
                <a:effectLst/>
                <a:cs typeface="+mn-ea"/>
                <a:sym typeface="+mn-lt"/>
              </a:rPr>
              <a:t>短路电流</a:t>
            </a:r>
            <a:r>
              <a:rPr lang="en-US" altLang="zh-CN" sz="1600" dirty="0" err="1">
                <a:effectLst/>
                <a:cs typeface="+mn-ea"/>
                <a:sym typeface="+mn-lt"/>
              </a:rPr>
              <a:t>Isc</a:t>
            </a:r>
            <a:r>
              <a:rPr lang="zh-CN" altLang="en-US" sz="1600" dirty="0">
                <a:effectLst/>
                <a:cs typeface="+mn-ea"/>
                <a:sym typeface="+mn-lt"/>
              </a:rPr>
              <a:t>：</a:t>
            </a:r>
            <a:r>
              <a:rPr lang="en-US" altLang="zh-CN" sz="1600" b="1" dirty="0">
                <a:effectLst/>
                <a:cs typeface="+mn-ea"/>
                <a:sym typeface="+mn-lt"/>
              </a:rPr>
              <a:t>18.86A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343415C-4541-6C85-5140-5D4F80299D78}"/>
              </a:ext>
            </a:extLst>
          </p:cNvPr>
          <p:cNvGrpSpPr/>
          <p:nvPr/>
        </p:nvGrpSpPr>
        <p:grpSpPr>
          <a:xfrm>
            <a:off x="7044426" y="1430673"/>
            <a:ext cx="1527810" cy="1527810"/>
            <a:chOff x="799748" y="1278273"/>
            <a:chExt cx="1527810" cy="1527810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A54AC76-4342-6004-0EFD-9940FA5903B7}"/>
                </a:ext>
              </a:extLst>
            </p:cNvPr>
            <p:cNvGrpSpPr/>
            <p:nvPr/>
          </p:nvGrpSpPr>
          <p:grpSpPr>
            <a:xfrm rot="2700000">
              <a:off x="799748" y="1278273"/>
              <a:ext cx="1527810" cy="1527810"/>
              <a:chOff x="6326" y="2015"/>
              <a:chExt cx="2406" cy="2406"/>
            </a:xfrm>
          </p:grpSpPr>
          <p:sp>
            <p:nvSpPr>
              <p:cNvPr id="9" name="菱形 8">
                <a:extLst>
                  <a:ext uri="{FF2B5EF4-FFF2-40B4-BE49-F238E27FC236}">
                    <a16:creationId xmlns:a16="http://schemas.microsoft.com/office/drawing/2014/main" id="{F30E2EB5-2947-F483-4644-B114B8FD4CA6}"/>
                  </a:ext>
                </a:extLst>
              </p:cNvPr>
              <p:cNvSpPr/>
              <p:nvPr/>
            </p:nvSpPr>
            <p:spPr>
              <a:xfrm>
                <a:off x="6399" y="2109"/>
                <a:ext cx="2249" cy="2249"/>
              </a:xfrm>
              <a:prstGeom prst="diamond">
                <a:avLst/>
              </a:prstGeom>
              <a:solidFill>
                <a:srgbClr val="0CAF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菱形 9">
                <a:extLst>
                  <a:ext uri="{FF2B5EF4-FFF2-40B4-BE49-F238E27FC236}">
                    <a16:creationId xmlns:a16="http://schemas.microsoft.com/office/drawing/2014/main" id="{6BF43DA8-E443-A7FA-8EAC-D094448006C7}"/>
                  </a:ext>
                </a:extLst>
              </p:cNvPr>
              <p:cNvSpPr/>
              <p:nvPr/>
            </p:nvSpPr>
            <p:spPr>
              <a:xfrm>
                <a:off x="6460" y="2205"/>
                <a:ext cx="2084" cy="2084"/>
              </a:xfrm>
              <a:prstGeom prst="diamond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菱形 10">
                <a:extLst>
                  <a:ext uri="{FF2B5EF4-FFF2-40B4-BE49-F238E27FC236}">
                    <a16:creationId xmlns:a16="http://schemas.microsoft.com/office/drawing/2014/main" id="{D2629F75-E57A-8D56-4679-1B6B29E72301}"/>
                  </a:ext>
                </a:extLst>
              </p:cNvPr>
              <p:cNvSpPr/>
              <p:nvPr/>
            </p:nvSpPr>
            <p:spPr>
              <a:xfrm>
                <a:off x="6326" y="2015"/>
                <a:ext cx="2407" cy="2407"/>
              </a:xfrm>
              <a:prstGeom prst="diamond">
                <a:avLst/>
              </a:prstGeom>
              <a:noFill/>
              <a:ln>
                <a:solidFill>
                  <a:srgbClr val="0CAF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3E31422-912A-C1ED-52A8-92335E88F4F3}"/>
                </a:ext>
              </a:extLst>
            </p:cNvPr>
            <p:cNvSpPr/>
            <p:nvPr/>
          </p:nvSpPr>
          <p:spPr>
            <a:xfrm>
              <a:off x="1079148" y="1905653"/>
              <a:ext cx="949960" cy="30734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700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W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3468659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3_画板 1_画板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895" y="286385"/>
            <a:ext cx="1513205" cy="38290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37820" y="6312535"/>
            <a:ext cx="11511280" cy="287020"/>
            <a:chOff x="532" y="9941"/>
            <a:chExt cx="18128" cy="452"/>
          </a:xfrm>
        </p:grpSpPr>
        <p:sp>
          <p:nvSpPr>
            <p:cNvPr id="21" name="文本框 20"/>
            <p:cNvSpPr txBox="1"/>
            <p:nvPr/>
          </p:nvSpPr>
          <p:spPr>
            <a:xfrm>
              <a:off x="532" y="10054"/>
              <a:ext cx="2167" cy="33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zh-CN" altLang="en-US" sz="1400" dirty="0">
                  <a:cs typeface="+mn-ea"/>
                  <a:sym typeface="+mn-lt"/>
                </a:rPr>
                <a:t>品质铸造价值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532" y="9941"/>
              <a:ext cx="181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16010" y="10054"/>
              <a:ext cx="2650" cy="33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/>
              <a:r>
                <a:rPr lang="en-US" altLang="zh-CN" sz="1400" dirty="0">
                  <a:cs typeface="+mn-ea"/>
                  <a:sym typeface="+mn-lt"/>
                </a:rPr>
                <a:t>www.haitai-solar.com</a:t>
              </a:r>
            </a:p>
          </p:txBody>
        </p:sp>
      </p:grpSp>
      <p:sp>
        <p:nvSpPr>
          <p:cNvPr id="12" name="标题 1"/>
          <p:cNvSpPr txBox="1">
            <a:spLocks/>
          </p:cNvSpPr>
          <p:nvPr/>
        </p:nvSpPr>
        <p:spPr>
          <a:xfrm>
            <a:off x="528055" y="770870"/>
            <a:ext cx="10800000" cy="1322090"/>
          </a:xfrm>
          <a:prstGeom prst="rect">
            <a:avLst/>
          </a:prstGeom>
        </p:spPr>
        <p:txBody>
          <a:bodyPr tIns="25200">
            <a:noAutofit/>
          </a:bodyPr>
          <a:lstStyle>
            <a:lvl1pPr algn="l" defTabSz="801370" rtl="0" eaLnBrk="1" latinLnBrk="0" hangingPunct="1">
              <a:spcBef>
                <a:spcPct val="0"/>
              </a:spcBef>
              <a:buNone/>
              <a:defRPr sz="2500" b="1" i="0" u="none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随着</a:t>
            </a:r>
            <a:r>
              <a:rPr lang="en-US" altLang="zh-CN" sz="18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zh-CN" altLang="en-US" sz="18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型</a:t>
            </a:r>
            <a:r>
              <a:rPr lang="en-US" altLang="zh-CN" sz="18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PERC</a:t>
            </a:r>
            <a:r>
              <a:rPr lang="zh-CN" altLang="en-US" sz="18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电池逐渐接近效率天花板（</a:t>
            </a:r>
            <a:r>
              <a:rPr lang="en-US" altLang="zh-CN" sz="18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24.5%</a:t>
            </a:r>
            <a:r>
              <a:rPr lang="zh-CN" altLang="en-US" sz="18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），</a:t>
            </a:r>
            <a:r>
              <a:rPr lang="en-US" altLang="zh-CN" sz="18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zh-CN" altLang="en-US" sz="18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型高效电池技术有望接力</a:t>
            </a:r>
            <a:r>
              <a:rPr lang="en-US" altLang="zh-CN" sz="18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zh-CN" altLang="en-US" sz="18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型</a:t>
            </a:r>
            <a:r>
              <a:rPr lang="en-US" altLang="zh-CN" sz="18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PERC</a:t>
            </a:r>
            <a:r>
              <a:rPr lang="zh-CN" altLang="en-US" sz="18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电池，成为下一代主流技术。据</a:t>
            </a:r>
            <a:r>
              <a:rPr lang="en-US" altLang="zh-CN" sz="18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CPIA</a:t>
            </a:r>
            <a:r>
              <a:rPr lang="zh-CN" altLang="en-US" sz="18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在</a:t>
            </a:r>
            <a:r>
              <a:rPr lang="en-US" altLang="zh-CN" sz="18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2021</a:t>
            </a:r>
            <a:r>
              <a:rPr lang="zh-CN" altLang="en-US" sz="18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年预测来看，</a:t>
            </a:r>
            <a:r>
              <a:rPr lang="en-US" altLang="zh-CN" sz="18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zh-CN" altLang="en-US" sz="18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型电池市场占比在快速提升，得益于</a:t>
            </a:r>
            <a:r>
              <a:rPr lang="en-US" altLang="zh-CN" sz="1800" b="0" dirty="0" err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TOPCon</a:t>
            </a:r>
            <a:r>
              <a:rPr lang="zh-CN" altLang="en-US" sz="18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技术设备兼容度高，在近三年内，其增长速度比异质结电池更高。</a:t>
            </a:r>
            <a:endParaRPr lang="en-US" altLang="zh-CN" sz="1800" b="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17500" y="216535"/>
            <a:ext cx="465166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市场现状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行业分析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059" y="2040142"/>
            <a:ext cx="5263883" cy="3243058"/>
          </a:xfrm>
          <a:prstGeom prst="rect">
            <a:avLst/>
          </a:prstGeom>
          <a:ln>
            <a:solidFill>
              <a:srgbClr val="0CAF7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528055" y="5319926"/>
            <a:ext cx="10800000" cy="8739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据</a:t>
            </a:r>
            <a:r>
              <a:rPr lang="en-US" altLang="zh-CN" dirty="0" err="1">
                <a:cs typeface="+mn-ea"/>
                <a:sym typeface="+mn-lt"/>
              </a:rPr>
              <a:t>PVInfolink</a:t>
            </a:r>
            <a:r>
              <a:rPr lang="zh-CN" altLang="en-US" dirty="0">
                <a:cs typeface="+mn-ea"/>
                <a:sym typeface="+mn-lt"/>
              </a:rPr>
              <a:t>统计，</a:t>
            </a:r>
            <a:r>
              <a:rPr lang="en-US" altLang="zh-CN" dirty="0">
                <a:cs typeface="+mn-ea"/>
                <a:sym typeface="+mn-lt"/>
              </a:rPr>
              <a:t>2022</a:t>
            </a:r>
            <a:r>
              <a:rPr lang="zh-CN" altLang="en-US" dirty="0">
                <a:cs typeface="+mn-ea"/>
                <a:sym typeface="+mn-lt"/>
              </a:rPr>
              <a:t>年底</a:t>
            </a:r>
            <a:r>
              <a:rPr lang="en-US" altLang="zh-CN" dirty="0" err="1">
                <a:cs typeface="+mn-ea"/>
                <a:sym typeface="+mn-lt"/>
              </a:rPr>
              <a:t>TOPCon</a:t>
            </a:r>
            <a:r>
              <a:rPr lang="zh-CN" altLang="en-US" dirty="0">
                <a:cs typeface="+mn-ea"/>
                <a:sym typeface="+mn-lt"/>
              </a:rPr>
              <a:t>电池产能将达</a:t>
            </a:r>
            <a:r>
              <a:rPr lang="en-US" altLang="zh-CN" dirty="0">
                <a:cs typeface="+mn-ea"/>
                <a:sym typeface="+mn-lt"/>
              </a:rPr>
              <a:t>81GW</a:t>
            </a:r>
            <a:r>
              <a:rPr lang="zh-CN" altLang="en-US" dirty="0">
                <a:cs typeface="+mn-ea"/>
                <a:sym typeface="+mn-lt"/>
              </a:rPr>
              <a:t>，预计</a:t>
            </a:r>
            <a:r>
              <a:rPr lang="en-US" altLang="zh-CN" dirty="0">
                <a:cs typeface="+mn-ea"/>
                <a:sym typeface="+mn-lt"/>
              </a:rPr>
              <a:t>2023</a:t>
            </a:r>
            <a:r>
              <a:rPr lang="zh-CN" altLang="en-US" dirty="0">
                <a:cs typeface="+mn-ea"/>
                <a:sym typeface="+mn-lt"/>
              </a:rPr>
              <a:t>年底</a:t>
            </a:r>
            <a:r>
              <a:rPr lang="en-US" altLang="zh-CN" dirty="0" err="1">
                <a:cs typeface="+mn-ea"/>
                <a:sym typeface="+mn-lt"/>
              </a:rPr>
              <a:t>TOPCon</a:t>
            </a:r>
            <a:r>
              <a:rPr lang="zh-CN" altLang="en-US" dirty="0">
                <a:cs typeface="+mn-ea"/>
                <a:sym typeface="+mn-lt"/>
              </a:rPr>
              <a:t>电池产能将达</a:t>
            </a:r>
            <a:r>
              <a:rPr lang="en-US" altLang="zh-CN" dirty="0">
                <a:cs typeface="+mn-ea"/>
                <a:sym typeface="+mn-lt"/>
              </a:rPr>
              <a:t>477GW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en-US" altLang="zh-CN" dirty="0">
                <a:cs typeface="+mn-ea"/>
                <a:sym typeface="+mn-lt"/>
              </a:rPr>
              <a:t>2023</a:t>
            </a:r>
            <a:r>
              <a:rPr lang="zh-CN" altLang="en-US" dirty="0">
                <a:cs typeface="+mn-ea"/>
                <a:sym typeface="+mn-lt"/>
              </a:rPr>
              <a:t>年有望成为</a:t>
            </a:r>
            <a:r>
              <a:rPr lang="en-US" altLang="zh-CN" dirty="0">
                <a:cs typeface="+mn-ea"/>
                <a:sym typeface="+mn-lt"/>
              </a:rPr>
              <a:t>PERC</a:t>
            </a:r>
            <a:r>
              <a:rPr lang="zh-CN" altLang="en-US" dirty="0">
                <a:cs typeface="+mn-ea"/>
                <a:sym typeface="+mn-lt"/>
              </a:rPr>
              <a:t>升级到</a:t>
            </a:r>
            <a:r>
              <a:rPr lang="en-US" altLang="zh-CN" dirty="0" err="1">
                <a:cs typeface="+mn-ea"/>
                <a:sym typeface="+mn-lt"/>
              </a:rPr>
              <a:t>TOPCon</a:t>
            </a:r>
            <a:r>
              <a:rPr lang="zh-CN" altLang="en-US" dirty="0">
                <a:cs typeface="+mn-ea"/>
                <a:sym typeface="+mn-lt"/>
              </a:rPr>
              <a:t>电池技术量产的关键年。</a:t>
            </a:r>
            <a:endParaRPr lang="en-US" altLang="zh-CN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8886355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摄图网_501588147_湖南澧县农村太阳能（企业商用）">
            <a:extLst>
              <a:ext uri="{FF2B5EF4-FFF2-40B4-BE49-F238E27FC236}">
                <a16:creationId xmlns:a16="http://schemas.microsoft.com/office/drawing/2014/main" id="{E22E7D47-EF5D-0ECD-0B6F-3B96508518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-10795"/>
            <a:ext cx="12192000" cy="36449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07D3EA31-D012-195A-92CA-012D3131E52F}"/>
              </a:ext>
            </a:extLst>
          </p:cNvPr>
          <p:cNvSpPr/>
          <p:nvPr/>
        </p:nvSpPr>
        <p:spPr>
          <a:xfrm>
            <a:off x="0" y="-10795"/>
            <a:ext cx="12185650" cy="3646805"/>
          </a:xfrm>
          <a:prstGeom prst="rect">
            <a:avLst/>
          </a:prstGeom>
          <a:gradFill>
            <a:gsLst>
              <a:gs pos="50000">
                <a:srgbClr val="0F1423">
                  <a:alpha val="55000"/>
                </a:srgbClr>
              </a:gs>
              <a:gs pos="0">
                <a:schemeClr val="tx2">
                  <a:alpha val="90000"/>
                </a:schemeClr>
              </a:gs>
              <a:gs pos="100000">
                <a:schemeClr val="tx2">
                  <a:alpha val="10000"/>
                </a:schemeClr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Regular"/>
              <a:ea typeface="思源黑体 CN Regular" panose="020B0500000000000000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8598910-0468-9545-8B48-70A4AD4A470E}"/>
              </a:ext>
            </a:extLst>
          </p:cNvPr>
          <p:cNvSpPr txBox="1"/>
          <p:nvPr/>
        </p:nvSpPr>
        <p:spPr>
          <a:xfrm>
            <a:off x="317500" y="216535"/>
            <a:ext cx="5733415" cy="629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系统应用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与支架的匹配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FB64CC2-26BA-CF57-912F-77A2FE38BB93}"/>
              </a:ext>
            </a:extLst>
          </p:cNvPr>
          <p:cNvSpPr/>
          <p:nvPr/>
        </p:nvSpPr>
        <p:spPr>
          <a:xfrm>
            <a:off x="347345" y="1035050"/>
            <a:ext cx="1151255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1225">
              <a:spcBef>
                <a:spcPts val="1000"/>
              </a:spcBef>
              <a:buClr>
                <a:srgbClr val="E57033"/>
              </a:buClr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不同地区因温度差异，或可利用空间差异，导致组串方式不同，具体项目具体设计、选型支架，不存在不适配的情况</a:t>
            </a:r>
          </a:p>
        </p:txBody>
      </p:sp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0D1673A2-0824-A190-54A5-55AE9F506269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46710" y="3879850"/>
          <a:ext cx="11411585" cy="195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5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76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支架类型</a:t>
                      </a:r>
                    </a:p>
                  </a:txBody>
                  <a:tcPr marL="6350" marR="6350" marT="6350" marB="0" anchor="ctr">
                    <a:solidFill>
                      <a:srgbClr val="0CAF7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说明</a:t>
                      </a:r>
                    </a:p>
                  </a:txBody>
                  <a:tcPr marL="6350" marR="6350" marT="6350" marB="0" anchor="ctr">
                    <a:solidFill>
                      <a:srgbClr val="0CAF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670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固定式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固定支架通过设计方案都可以及匹配泰极、泰合产品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36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跟踪式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跟踪支架的长度有多种型号，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1P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的跟踪支架有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72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米、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110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米、无限延展设计（最长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240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米）不同地区组串方式不同，需要选择最适合的跟踪支架型号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文本框 18">
            <a:extLst>
              <a:ext uri="{FF2B5EF4-FFF2-40B4-BE49-F238E27FC236}">
                <a16:creationId xmlns:a16="http://schemas.microsoft.com/office/drawing/2014/main" id="{CDEC35A7-AEBE-64D1-68B4-5C561D6C81C4}"/>
              </a:ext>
            </a:extLst>
          </p:cNvPr>
          <p:cNvSpPr txBox="1"/>
          <p:nvPr/>
        </p:nvSpPr>
        <p:spPr>
          <a:xfrm>
            <a:off x="1956352" y="2369820"/>
            <a:ext cx="1912703" cy="41819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sz="16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尺寸：</a:t>
            </a:r>
            <a:r>
              <a:rPr lang="en-US" altLang="zh-CN" sz="16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2278</a:t>
            </a:r>
            <a:r>
              <a:rPr lang="en-US" altLang="zh-CN" sz="16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*1134</a:t>
            </a:r>
            <a:endParaRPr lang="en-US" altLang="zh-CN" sz="16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377917B-BBAA-2A69-15E6-6A23C51954E5}"/>
              </a:ext>
            </a:extLst>
          </p:cNvPr>
          <p:cNvSpPr txBox="1"/>
          <p:nvPr/>
        </p:nvSpPr>
        <p:spPr>
          <a:xfrm>
            <a:off x="8338820" y="2369820"/>
            <a:ext cx="1912703" cy="41819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尺寸</a:t>
            </a:r>
            <a:r>
              <a:rPr lang="zh-CN" altLang="en-US" sz="16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16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2384*1303</a:t>
            </a:r>
            <a:endParaRPr lang="en-US" altLang="zh-CN" sz="16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2" name="菱形 21">
            <a:extLst>
              <a:ext uri="{FF2B5EF4-FFF2-40B4-BE49-F238E27FC236}">
                <a16:creationId xmlns:a16="http://schemas.microsoft.com/office/drawing/2014/main" id="{683A7A2B-764E-EB07-E099-EAA8D183CB79}"/>
              </a:ext>
            </a:extLst>
          </p:cNvPr>
          <p:cNvSpPr/>
          <p:nvPr/>
        </p:nvSpPr>
        <p:spPr>
          <a:xfrm>
            <a:off x="3933190" y="1809115"/>
            <a:ext cx="1671320" cy="1671320"/>
          </a:xfrm>
          <a:prstGeom prst="diamond">
            <a:avLst/>
          </a:prstGeom>
          <a:solidFill>
            <a:srgbClr val="0CA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菱形 22">
            <a:extLst>
              <a:ext uri="{FF2B5EF4-FFF2-40B4-BE49-F238E27FC236}">
                <a16:creationId xmlns:a16="http://schemas.microsoft.com/office/drawing/2014/main" id="{435240F2-2E58-B2BA-A7F2-10E8499D1877}"/>
              </a:ext>
            </a:extLst>
          </p:cNvPr>
          <p:cNvSpPr/>
          <p:nvPr/>
        </p:nvSpPr>
        <p:spPr>
          <a:xfrm>
            <a:off x="3989705" y="1870075"/>
            <a:ext cx="1548765" cy="1548765"/>
          </a:xfrm>
          <a:prstGeom prst="diamond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43CAA22-5115-15D3-8179-7C4425A5F24F}"/>
              </a:ext>
            </a:extLst>
          </p:cNvPr>
          <p:cNvSpPr/>
          <p:nvPr/>
        </p:nvSpPr>
        <p:spPr>
          <a:xfrm>
            <a:off x="4288790" y="2461260"/>
            <a:ext cx="949960" cy="368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575W</a:t>
            </a:r>
          </a:p>
        </p:txBody>
      </p:sp>
      <p:sp>
        <p:nvSpPr>
          <p:cNvPr id="25" name="菱形 24">
            <a:extLst>
              <a:ext uri="{FF2B5EF4-FFF2-40B4-BE49-F238E27FC236}">
                <a16:creationId xmlns:a16="http://schemas.microsoft.com/office/drawing/2014/main" id="{CCBCAA2C-5AB4-04B4-E1C7-C9A344A0C5D2}"/>
              </a:ext>
            </a:extLst>
          </p:cNvPr>
          <p:cNvSpPr/>
          <p:nvPr/>
        </p:nvSpPr>
        <p:spPr>
          <a:xfrm>
            <a:off x="3869055" y="1749425"/>
            <a:ext cx="1789430" cy="1789430"/>
          </a:xfrm>
          <a:prstGeom prst="diamond">
            <a:avLst/>
          </a:prstGeom>
          <a:noFill/>
          <a:ln>
            <a:solidFill>
              <a:srgbClr val="0CA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菱形 27">
            <a:extLst>
              <a:ext uri="{FF2B5EF4-FFF2-40B4-BE49-F238E27FC236}">
                <a16:creationId xmlns:a16="http://schemas.microsoft.com/office/drawing/2014/main" id="{F4035DFA-76D7-2FB2-D9F2-730620983A18}"/>
              </a:ext>
            </a:extLst>
          </p:cNvPr>
          <p:cNvSpPr/>
          <p:nvPr/>
        </p:nvSpPr>
        <p:spPr>
          <a:xfrm>
            <a:off x="6613525" y="1809115"/>
            <a:ext cx="1671320" cy="1671320"/>
          </a:xfrm>
          <a:prstGeom prst="diamond">
            <a:avLst/>
          </a:prstGeom>
          <a:solidFill>
            <a:srgbClr val="0CA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菱形 28">
            <a:extLst>
              <a:ext uri="{FF2B5EF4-FFF2-40B4-BE49-F238E27FC236}">
                <a16:creationId xmlns:a16="http://schemas.microsoft.com/office/drawing/2014/main" id="{6495C72E-E487-C2E5-CDD4-6201ED07A7C6}"/>
              </a:ext>
            </a:extLst>
          </p:cNvPr>
          <p:cNvSpPr/>
          <p:nvPr/>
        </p:nvSpPr>
        <p:spPr>
          <a:xfrm>
            <a:off x="6670040" y="1870075"/>
            <a:ext cx="1548765" cy="1548765"/>
          </a:xfrm>
          <a:prstGeom prst="diamond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39299985-78AB-8EFE-2D63-912CBCB5CA16}"/>
              </a:ext>
            </a:extLst>
          </p:cNvPr>
          <p:cNvSpPr/>
          <p:nvPr/>
        </p:nvSpPr>
        <p:spPr>
          <a:xfrm>
            <a:off x="6969125" y="2461260"/>
            <a:ext cx="949960" cy="368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700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W</a:t>
            </a:r>
          </a:p>
        </p:txBody>
      </p:sp>
      <p:sp>
        <p:nvSpPr>
          <p:cNvPr id="31" name="菱形 30">
            <a:extLst>
              <a:ext uri="{FF2B5EF4-FFF2-40B4-BE49-F238E27FC236}">
                <a16:creationId xmlns:a16="http://schemas.microsoft.com/office/drawing/2014/main" id="{7D94A15C-AEF8-9939-8552-BB74C9F7526B}"/>
              </a:ext>
            </a:extLst>
          </p:cNvPr>
          <p:cNvSpPr/>
          <p:nvPr/>
        </p:nvSpPr>
        <p:spPr>
          <a:xfrm>
            <a:off x="6549390" y="1749425"/>
            <a:ext cx="1789430" cy="1789430"/>
          </a:xfrm>
          <a:prstGeom prst="diamond">
            <a:avLst/>
          </a:prstGeom>
          <a:noFill/>
          <a:ln>
            <a:solidFill>
              <a:srgbClr val="0CA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C888EAB5-29BC-B6DA-7D32-E8FDEE85FAC6}"/>
              </a:ext>
            </a:extLst>
          </p:cNvPr>
          <p:cNvGrpSpPr/>
          <p:nvPr/>
        </p:nvGrpSpPr>
        <p:grpSpPr>
          <a:xfrm>
            <a:off x="337820" y="6312535"/>
            <a:ext cx="11511280" cy="287020"/>
            <a:chOff x="532" y="9941"/>
            <a:chExt cx="18128" cy="452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26CB059A-D59C-FE53-7FB9-EB40F74E9FA7}"/>
                </a:ext>
              </a:extLst>
            </p:cNvPr>
            <p:cNvSpPr txBox="1"/>
            <p:nvPr/>
          </p:nvSpPr>
          <p:spPr>
            <a:xfrm>
              <a:off x="532" y="10054"/>
              <a:ext cx="2167" cy="33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品质铸造价值</a:t>
              </a:r>
            </a:p>
          </p:txBody>
        </p: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215CE306-319E-57F9-1868-42206431FA38}"/>
                </a:ext>
              </a:extLst>
            </p:cNvPr>
            <p:cNvCxnSpPr/>
            <p:nvPr/>
          </p:nvCxnSpPr>
          <p:spPr>
            <a:xfrm>
              <a:off x="532" y="9941"/>
              <a:ext cx="181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1FEF81FF-B7EE-09D1-7F48-BBB9F3704097}"/>
                </a:ext>
              </a:extLst>
            </p:cNvPr>
            <p:cNvSpPr txBox="1"/>
            <p:nvPr/>
          </p:nvSpPr>
          <p:spPr>
            <a:xfrm>
              <a:off x="15795" y="10054"/>
              <a:ext cx="2865" cy="33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www.haitai-solar.com</a:t>
              </a:r>
            </a:p>
          </p:txBody>
        </p:sp>
      </p:grpSp>
      <p:pic>
        <p:nvPicPr>
          <p:cNvPr id="2" name="图片 1" descr="53_画板 1_画板 1">
            <a:extLst>
              <a:ext uri="{FF2B5EF4-FFF2-40B4-BE49-F238E27FC236}">
                <a16:creationId xmlns:a16="http://schemas.microsoft.com/office/drawing/2014/main" id="{AE3DD9A7-BB63-2E8A-DDC5-4A554E2FA5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895" y="286385"/>
            <a:ext cx="1513205" cy="3829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3_画板 1_画板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895" y="286385"/>
            <a:ext cx="1513205" cy="382905"/>
          </a:xfrm>
          <a:prstGeom prst="rect">
            <a:avLst/>
          </a:prstGeom>
        </p:spPr>
      </p:pic>
      <p:pic>
        <p:nvPicPr>
          <p:cNvPr id="50" name="图片 3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" y="-43031"/>
            <a:ext cx="6327775" cy="66985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" name="矩形 50"/>
          <p:cNvSpPr/>
          <p:nvPr/>
        </p:nvSpPr>
        <p:spPr>
          <a:xfrm>
            <a:off x="0" y="1142260"/>
            <a:ext cx="12192000" cy="21272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文本框 17"/>
          <p:cNvSpPr txBox="1"/>
          <p:nvPr/>
        </p:nvSpPr>
        <p:spPr>
          <a:xfrm rot="215457">
            <a:off x="769938" y="3537798"/>
            <a:ext cx="1658937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rgbClr val="395096"/>
                </a:solidFill>
                <a:latin typeface="Century Gothic" panose="020B0502020202020204" pitchFamily="34" charset="0"/>
              </a:rPr>
              <a:t>P</a:t>
            </a:r>
            <a:r>
              <a:rPr lang="zh-CN" altLang="en-US" b="1" dirty="0">
                <a:solidFill>
                  <a:srgbClr val="395096"/>
                </a:solidFill>
                <a:latin typeface="Century Gothic" panose="020B0502020202020204" pitchFamily="34" charset="0"/>
              </a:rPr>
              <a:t>型 </a:t>
            </a:r>
            <a:r>
              <a:rPr lang="en-US" altLang="zh-CN" b="1" dirty="0">
                <a:solidFill>
                  <a:srgbClr val="395096"/>
                </a:solidFill>
                <a:latin typeface="Century Gothic" panose="020B0502020202020204" pitchFamily="34" charset="0"/>
              </a:rPr>
              <a:t>20KW </a:t>
            </a:r>
            <a:endParaRPr lang="zh-CN" altLang="en-US" b="1" dirty="0">
              <a:solidFill>
                <a:srgbClr val="395096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文本框 23"/>
          <p:cNvSpPr txBox="1"/>
          <p:nvPr/>
        </p:nvSpPr>
        <p:spPr>
          <a:xfrm rot="265271">
            <a:off x="2503775" y="3680643"/>
            <a:ext cx="3847528" cy="40011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N</a:t>
            </a:r>
            <a:r>
              <a:rPr lang="zh-CN" alt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型</a:t>
            </a:r>
            <a:r>
              <a:rPr lang="en-US" altLang="zh-CN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=20.91KW</a:t>
            </a:r>
            <a:r>
              <a:rPr lang="zh-CN" alt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=</a:t>
            </a:r>
            <a:r>
              <a:rPr lang="en-US" altLang="zh-CN" sz="2000" b="1" dirty="0">
                <a:solidFill>
                  <a:srgbClr val="7F7F7F"/>
                </a:solidFill>
                <a:latin typeface="Century Gothic" panose="020B0502020202020204" pitchFamily="34" charset="0"/>
              </a:rPr>
              <a:t>20KW</a:t>
            </a:r>
            <a:r>
              <a:rPr lang="en-US" altLang="zh-CN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+0.91KW </a:t>
            </a:r>
            <a:endParaRPr lang="zh-CN" altLang="en-US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文本框 52"/>
          <p:cNvSpPr txBox="1"/>
          <p:nvPr/>
        </p:nvSpPr>
        <p:spPr>
          <a:xfrm>
            <a:off x="7189788" y="3610823"/>
            <a:ext cx="4411662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</a:rPr>
              <a:t>同面积：</a:t>
            </a:r>
            <a:r>
              <a:rPr lang="en-US" altLang="zh-CN" b="1" dirty="0">
                <a:solidFill>
                  <a:srgbClr val="395096"/>
                </a:solidFill>
                <a:latin typeface="微软雅黑" panose="020B0503020204020204" pitchFamily="34" charset="-122"/>
              </a:rPr>
              <a:t>P</a:t>
            </a:r>
            <a:r>
              <a:rPr lang="zh-CN" altLang="en-US" b="1" dirty="0">
                <a:solidFill>
                  <a:srgbClr val="395096"/>
                </a:solidFill>
                <a:latin typeface="微软雅黑" panose="020B0503020204020204" pitchFamily="34" charset="-122"/>
              </a:rPr>
              <a:t>型</a:t>
            </a:r>
            <a:r>
              <a:rPr lang="en-US" altLang="zh-CN" dirty="0">
                <a:latin typeface="微软雅黑" panose="020B0503020204020204" pitchFamily="34" charset="-122"/>
              </a:rPr>
              <a:t>3.5</a:t>
            </a:r>
            <a:r>
              <a:rPr lang="zh-CN" altLang="en-US" dirty="0">
                <a:latin typeface="微软雅黑" panose="020B0503020204020204" pitchFamily="34" charset="-122"/>
              </a:rPr>
              <a:t>元</a:t>
            </a:r>
            <a:r>
              <a:rPr lang="en-US" altLang="zh-CN" dirty="0">
                <a:latin typeface="微软雅黑" panose="020B0503020204020204" pitchFamily="34" charset="-122"/>
              </a:rPr>
              <a:t>/W </a:t>
            </a:r>
            <a:r>
              <a:rPr lang="en-US" altLang="zh-CN" b="1" dirty="0">
                <a:latin typeface="微软雅黑" panose="020B0503020204020204" pitchFamily="34" charset="-122"/>
              </a:rPr>
              <a:t>VS</a:t>
            </a:r>
            <a:r>
              <a:rPr lang="en-US" altLang="zh-CN" dirty="0">
                <a:latin typeface="微软雅黑" panose="020B0503020204020204" pitchFamily="34" charset="-122"/>
              </a:rPr>
              <a:t>   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</a:rPr>
              <a:t>N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</a:rPr>
              <a:t>型</a:t>
            </a:r>
            <a:r>
              <a:rPr lang="en-US" altLang="zh-CN" dirty="0">
                <a:latin typeface="微软雅黑" panose="020B0503020204020204" pitchFamily="34" charset="-122"/>
              </a:rPr>
              <a:t>3.6</a:t>
            </a:r>
            <a:r>
              <a:rPr lang="zh-CN" altLang="en-US" dirty="0">
                <a:latin typeface="微软雅黑" panose="020B0503020204020204" pitchFamily="34" charset="-122"/>
              </a:rPr>
              <a:t>元</a:t>
            </a:r>
            <a:r>
              <a:rPr lang="en-US" altLang="zh-CN" dirty="0">
                <a:latin typeface="微软雅黑" panose="020B0503020204020204" pitchFamily="34" charset="-122"/>
              </a:rPr>
              <a:t>/W</a:t>
            </a:r>
          </a:p>
        </p:txBody>
      </p:sp>
      <p:sp>
        <p:nvSpPr>
          <p:cNvPr id="56" name="文本框 7"/>
          <p:cNvSpPr txBox="1"/>
          <p:nvPr/>
        </p:nvSpPr>
        <p:spPr>
          <a:xfrm>
            <a:off x="1503363" y="2526560"/>
            <a:ext cx="5197475" cy="60016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组件贵</a:t>
            </a:r>
            <a:r>
              <a:rPr lang="en-US" altLang="zh-CN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毛，系统贵</a:t>
            </a:r>
            <a:r>
              <a:rPr lang="en-US" altLang="zh-CN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分，组件高效率可降低</a:t>
            </a:r>
            <a:r>
              <a:rPr lang="en-US" altLang="zh-CN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BOS</a:t>
            </a: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成本</a:t>
            </a:r>
            <a:r>
              <a:rPr lang="en-US" altLang="zh-CN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</a:t>
            </a: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分</a:t>
            </a:r>
            <a:endParaRPr lang="en-US" altLang="zh-CN" sz="11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多安装</a:t>
            </a:r>
            <a:r>
              <a:rPr lang="en-US" altLang="zh-CN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0.91KW</a:t>
            </a: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，则增加收益</a:t>
            </a:r>
            <a:r>
              <a:rPr lang="en-US" altLang="zh-CN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600</a:t>
            </a: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元（假设安装商原系统单瓦利润为</a:t>
            </a:r>
            <a:r>
              <a:rPr lang="en-US" altLang="zh-CN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0.6</a:t>
            </a: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元</a:t>
            </a:r>
            <a:r>
              <a:rPr lang="en-US" altLang="zh-CN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/W</a:t>
            </a: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，还有</a:t>
            </a:r>
            <a:r>
              <a:rPr lang="en-US" altLang="zh-CN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</a:t>
            </a: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分钱</a:t>
            </a:r>
            <a:r>
              <a:rPr lang="en-US" altLang="zh-CN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BOS</a:t>
            </a: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节省成本，增加容量部分的利润</a:t>
            </a:r>
            <a:r>
              <a:rPr lang="en-US" altLang="zh-CN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0.66</a:t>
            </a: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元</a:t>
            </a:r>
            <a:r>
              <a:rPr lang="en-US" altLang="zh-CN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/W</a:t>
            </a: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en-US" altLang="zh-CN" sz="11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7" name="文本框 8"/>
          <p:cNvSpPr txBox="1"/>
          <p:nvPr/>
        </p:nvSpPr>
        <p:spPr>
          <a:xfrm>
            <a:off x="7265988" y="2509098"/>
            <a:ext cx="3871912" cy="60016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比</a:t>
            </a:r>
            <a:r>
              <a:rPr lang="en-US" altLang="zh-CN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</a:t>
            </a: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型更快回本，收入多</a:t>
            </a:r>
            <a:r>
              <a:rPr lang="en-US" altLang="zh-CN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620</a:t>
            </a: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元</a:t>
            </a:r>
            <a:r>
              <a:rPr lang="en-US" altLang="zh-CN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endParaRPr lang="en-US" altLang="zh-CN" sz="11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1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25</a:t>
            </a: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年可以多赚近</a:t>
            </a:r>
            <a:r>
              <a:rPr lang="en-US" altLang="zh-CN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1.55</a:t>
            </a: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万元；</a:t>
            </a:r>
            <a:endParaRPr lang="en-US" altLang="zh-CN" sz="11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14336" y="1761496"/>
            <a:ext cx="5894562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多赚</a:t>
            </a:r>
            <a:r>
              <a:rPr kumimoji="0" lang="en-US" altLang="zh-CN" sz="3600" b="1" kern="1200" cap="none" spc="0" normalizeH="0" baseline="0" noProof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1800</a:t>
            </a:r>
            <a:r>
              <a:rPr kumimoji="0" lang="zh-CN" altLang="en-US" sz="3600" b="1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元</a:t>
            </a:r>
            <a:r>
              <a:rPr kumimoji="0" lang="zh-CN" altLang="en-US" sz="1100" kern="1200" cap="none" spc="0" normalizeH="0" baseline="0" noProof="0" dirty="0">
                <a:latin typeface="微软雅黑" panose="020B0503020204020204" pitchFamily="34" charset="-122"/>
                <a:ea typeface="微软雅黑 Light" panose="020B0502040204020203" pitchFamily="34" charset="-122"/>
                <a:cs typeface="+mn-cs"/>
              </a:rPr>
              <a:t>（系统</a:t>
            </a:r>
            <a:r>
              <a:rPr kumimoji="0" lang="en-US" altLang="zh-CN" sz="1100" kern="1200" cap="none" spc="0" normalizeH="0" baseline="0" noProof="0" dirty="0">
                <a:latin typeface="微软雅黑" panose="020B0503020204020204" pitchFamily="34" charset="-122"/>
                <a:ea typeface="微软雅黑 Light" panose="020B0502040204020203" pitchFamily="34" charset="-122"/>
                <a:cs typeface="+mn-cs"/>
              </a:rPr>
              <a:t>BOS</a:t>
            </a:r>
            <a:r>
              <a:rPr kumimoji="0" lang="zh-CN" altLang="en-US" sz="1100" kern="1200" cap="none" spc="0" normalizeH="0" baseline="0" noProof="0" dirty="0">
                <a:latin typeface="微软雅黑" panose="020B0503020204020204" pitchFamily="34" charset="-122"/>
                <a:ea typeface="微软雅黑 Light" panose="020B0502040204020203" pitchFamily="34" charset="-122"/>
                <a:cs typeface="+mn-cs"/>
              </a:rPr>
              <a:t>节约</a:t>
            </a:r>
            <a:r>
              <a:rPr lang="en-US" altLang="zh-CN" sz="1100" dirty="0">
                <a:latin typeface="微软雅黑" panose="020B0503020204020204" pitchFamily="34" charset="-122"/>
                <a:ea typeface="微软雅黑 Light" panose="020B0502040204020203" pitchFamily="34" charset="-122"/>
              </a:rPr>
              <a:t>1200</a:t>
            </a:r>
            <a:r>
              <a:rPr lang="zh-CN" altLang="en-US" sz="1100" dirty="0">
                <a:latin typeface="微软雅黑" panose="020B0503020204020204" pitchFamily="34" charset="-122"/>
                <a:ea typeface="微软雅黑 Light" panose="020B0502040204020203" pitchFamily="34" charset="-122"/>
              </a:rPr>
              <a:t>元</a:t>
            </a:r>
            <a:r>
              <a:rPr kumimoji="0" lang="en-US" altLang="zh-CN" sz="1100" kern="1200" cap="none" spc="0" normalizeH="0" baseline="0" noProof="0" dirty="0">
                <a:latin typeface="微软雅黑" panose="020B0503020204020204" pitchFamily="34" charset="-122"/>
                <a:ea typeface="微软雅黑 Light" panose="020B0502040204020203" pitchFamily="34" charset="-122"/>
                <a:cs typeface="+mn-cs"/>
              </a:rPr>
              <a:t>+</a:t>
            </a:r>
            <a:r>
              <a:rPr kumimoji="0" lang="zh-CN" altLang="en-US" sz="1100" kern="1200" cap="none" spc="0" normalizeH="0" baseline="0" noProof="0" dirty="0">
                <a:latin typeface="微软雅黑" panose="020B0503020204020204" pitchFamily="34" charset="-122"/>
                <a:ea typeface="微软雅黑 Light" panose="020B0502040204020203" pitchFamily="34" charset="-122"/>
                <a:cs typeface="+mn-cs"/>
              </a:rPr>
              <a:t>增容</a:t>
            </a:r>
            <a:r>
              <a:rPr kumimoji="0" lang="en-US" altLang="zh-CN" sz="1100" kern="1200" cap="none" spc="0" normalizeH="0" baseline="0" noProof="0" dirty="0">
                <a:latin typeface="微软雅黑" panose="020B0503020204020204" pitchFamily="34" charset="-122"/>
                <a:ea typeface="微软雅黑 Light" panose="020B0502040204020203" pitchFamily="34" charset="-122"/>
                <a:cs typeface="+mn-cs"/>
              </a:rPr>
              <a:t>0.91KW</a:t>
            </a:r>
            <a:r>
              <a:rPr kumimoji="0" lang="zh-CN" altLang="en-US" sz="1100" kern="1200" cap="none" spc="0" normalizeH="0" baseline="0" noProof="0" dirty="0">
                <a:latin typeface="微软雅黑" panose="020B0503020204020204" pitchFamily="34" charset="-122"/>
                <a:ea typeface="微软雅黑 Light" panose="020B0502040204020203" pitchFamily="34" charset="-122"/>
                <a:cs typeface="+mn-cs"/>
              </a:rPr>
              <a:t>带来</a:t>
            </a:r>
            <a:r>
              <a:rPr kumimoji="0" lang="en-US" altLang="zh-CN" sz="1100" kern="1200" cap="none" spc="0" normalizeH="0" baseline="0" noProof="0" dirty="0">
                <a:latin typeface="微软雅黑" panose="020B0503020204020204" pitchFamily="34" charset="-122"/>
                <a:ea typeface="微软雅黑 Light" panose="020B0502040204020203" pitchFamily="34" charset="-122"/>
                <a:cs typeface="+mn-cs"/>
              </a:rPr>
              <a:t>600</a:t>
            </a:r>
            <a:r>
              <a:rPr kumimoji="0" lang="zh-CN" altLang="en-US" sz="1100" kern="1200" cap="none" spc="0" normalizeH="0" baseline="0" noProof="0" dirty="0">
                <a:latin typeface="微软雅黑" panose="020B0503020204020204" pitchFamily="34" charset="-122"/>
                <a:ea typeface="微软雅黑 Light" panose="020B0502040204020203" pitchFamily="34" charset="-122"/>
                <a:cs typeface="+mn-cs"/>
              </a:rPr>
              <a:t>元）</a:t>
            </a:r>
            <a:endParaRPr kumimoji="0" lang="en-US" altLang="zh-CN" sz="1100" kern="1200" cap="none" spc="0" normalizeH="0" baseline="0" noProof="0" dirty="0">
              <a:latin typeface="微软雅黑" panose="020B0503020204020204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59" name="iconfont-10796-5191448"/>
          <p:cNvSpPr>
            <a:spLocks noChangeAspect="1"/>
          </p:cNvSpPr>
          <p:nvPr/>
        </p:nvSpPr>
        <p:spPr bwMode="auto">
          <a:xfrm>
            <a:off x="782638" y="1347048"/>
            <a:ext cx="346075" cy="347663"/>
          </a:xfrm>
          <a:custGeom>
            <a:avLst/>
            <a:gdLst>
              <a:gd name="T0" fmla="*/ 0 w 7680"/>
              <a:gd name="T1" fmla="*/ 851 h 7680"/>
              <a:gd name="T2" fmla="*/ 851 w 7680"/>
              <a:gd name="T3" fmla="*/ 0 h 7680"/>
              <a:gd name="T4" fmla="*/ 6829 w 7680"/>
              <a:gd name="T5" fmla="*/ 0 h 7680"/>
              <a:gd name="T6" fmla="*/ 7680 w 7680"/>
              <a:gd name="T7" fmla="*/ 851 h 7680"/>
              <a:gd name="T8" fmla="*/ 7680 w 7680"/>
              <a:gd name="T9" fmla="*/ 6829 h 7680"/>
              <a:gd name="T10" fmla="*/ 6829 w 7680"/>
              <a:gd name="T11" fmla="*/ 7680 h 7680"/>
              <a:gd name="T12" fmla="*/ 851 w 7680"/>
              <a:gd name="T13" fmla="*/ 7680 h 7680"/>
              <a:gd name="T14" fmla="*/ 0 w 7680"/>
              <a:gd name="T15" fmla="*/ 6829 h 7680"/>
              <a:gd name="T16" fmla="*/ 0 w 7680"/>
              <a:gd name="T17" fmla="*/ 851 h 7680"/>
              <a:gd name="T18" fmla="*/ 5039 w 7680"/>
              <a:gd name="T19" fmla="*/ 2810 h 7680"/>
              <a:gd name="T20" fmla="*/ 5120 w 7680"/>
              <a:gd name="T21" fmla="*/ 2560 h 7680"/>
              <a:gd name="T22" fmla="*/ 5120 w 7680"/>
              <a:gd name="T23" fmla="*/ 1707 h 7680"/>
              <a:gd name="T24" fmla="*/ 4693 w 7680"/>
              <a:gd name="T25" fmla="*/ 1280 h 7680"/>
              <a:gd name="T26" fmla="*/ 2987 w 7680"/>
              <a:gd name="T27" fmla="*/ 1280 h 7680"/>
              <a:gd name="T28" fmla="*/ 2560 w 7680"/>
              <a:gd name="T29" fmla="*/ 1707 h 7680"/>
              <a:gd name="T30" fmla="*/ 2560 w 7680"/>
              <a:gd name="T31" fmla="*/ 2560 h 7680"/>
              <a:gd name="T32" fmla="*/ 2641 w 7680"/>
              <a:gd name="T33" fmla="*/ 2810 h 7680"/>
              <a:gd name="T34" fmla="*/ 977 w 7680"/>
              <a:gd name="T35" fmla="*/ 4693 h 7680"/>
              <a:gd name="T36" fmla="*/ 853 w 7680"/>
              <a:gd name="T37" fmla="*/ 4693 h 7680"/>
              <a:gd name="T38" fmla="*/ 427 w 7680"/>
              <a:gd name="T39" fmla="*/ 5120 h 7680"/>
              <a:gd name="T40" fmla="*/ 427 w 7680"/>
              <a:gd name="T41" fmla="*/ 5973 h 7680"/>
              <a:gd name="T42" fmla="*/ 853 w 7680"/>
              <a:gd name="T43" fmla="*/ 6400 h 7680"/>
              <a:gd name="T44" fmla="*/ 1707 w 7680"/>
              <a:gd name="T45" fmla="*/ 6400 h 7680"/>
              <a:gd name="T46" fmla="*/ 2133 w 7680"/>
              <a:gd name="T47" fmla="*/ 5973 h 7680"/>
              <a:gd name="T48" fmla="*/ 2133 w 7680"/>
              <a:gd name="T49" fmla="*/ 5120 h 7680"/>
              <a:gd name="T50" fmla="*/ 1871 w 7680"/>
              <a:gd name="T51" fmla="*/ 4726 h 7680"/>
              <a:gd name="T52" fmla="*/ 3413 w 7680"/>
              <a:gd name="T53" fmla="*/ 3456 h 7680"/>
              <a:gd name="T54" fmla="*/ 3413 w 7680"/>
              <a:gd name="T55" fmla="*/ 4693 h 7680"/>
              <a:gd name="T56" fmla="*/ 2987 w 7680"/>
              <a:gd name="T57" fmla="*/ 5120 h 7680"/>
              <a:gd name="T58" fmla="*/ 2987 w 7680"/>
              <a:gd name="T59" fmla="*/ 5973 h 7680"/>
              <a:gd name="T60" fmla="*/ 3413 w 7680"/>
              <a:gd name="T61" fmla="*/ 6400 h 7680"/>
              <a:gd name="T62" fmla="*/ 4267 w 7680"/>
              <a:gd name="T63" fmla="*/ 6400 h 7680"/>
              <a:gd name="T64" fmla="*/ 4693 w 7680"/>
              <a:gd name="T65" fmla="*/ 5973 h 7680"/>
              <a:gd name="T66" fmla="*/ 4693 w 7680"/>
              <a:gd name="T67" fmla="*/ 5120 h 7680"/>
              <a:gd name="T68" fmla="*/ 4267 w 7680"/>
              <a:gd name="T69" fmla="*/ 4693 h 7680"/>
              <a:gd name="T70" fmla="*/ 4267 w 7680"/>
              <a:gd name="T71" fmla="*/ 3456 h 7680"/>
              <a:gd name="T72" fmla="*/ 5809 w 7680"/>
              <a:gd name="T73" fmla="*/ 4726 h 7680"/>
              <a:gd name="T74" fmla="*/ 5547 w 7680"/>
              <a:gd name="T75" fmla="*/ 5120 h 7680"/>
              <a:gd name="T76" fmla="*/ 5547 w 7680"/>
              <a:gd name="T77" fmla="*/ 5973 h 7680"/>
              <a:gd name="T78" fmla="*/ 5973 w 7680"/>
              <a:gd name="T79" fmla="*/ 6400 h 7680"/>
              <a:gd name="T80" fmla="*/ 6827 w 7680"/>
              <a:gd name="T81" fmla="*/ 6400 h 7680"/>
              <a:gd name="T82" fmla="*/ 7253 w 7680"/>
              <a:gd name="T83" fmla="*/ 5973 h 7680"/>
              <a:gd name="T84" fmla="*/ 7253 w 7680"/>
              <a:gd name="T85" fmla="*/ 5120 h 7680"/>
              <a:gd name="T86" fmla="*/ 6827 w 7680"/>
              <a:gd name="T87" fmla="*/ 4693 h 7680"/>
              <a:gd name="T88" fmla="*/ 6703 w 7680"/>
              <a:gd name="T89" fmla="*/ 4693 h 7680"/>
              <a:gd name="T90" fmla="*/ 5039 w 7680"/>
              <a:gd name="T91" fmla="*/ 2810 h 7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680" h="7680">
                <a:moveTo>
                  <a:pt x="0" y="851"/>
                </a:moveTo>
                <a:cubicBezTo>
                  <a:pt x="0" y="381"/>
                  <a:pt x="381" y="0"/>
                  <a:pt x="851" y="0"/>
                </a:cubicBezTo>
                <a:lnTo>
                  <a:pt x="6829" y="0"/>
                </a:lnTo>
                <a:cubicBezTo>
                  <a:pt x="7299" y="0"/>
                  <a:pt x="7680" y="381"/>
                  <a:pt x="7680" y="851"/>
                </a:cubicBezTo>
                <a:lnTo>
                  <a:pt x="7680" y="6829"/>
                </a:lnTo>
                <a:cubicBezTo>
                  <a:pt x="7680" y="7299"/>
                  <a:pt x="7299" y="7680"/>
                  <a:pt x="6829" y="7680"/>
                </a:cubicBezTo>
                <a:lnTo>
                  <a:pt x="851" y="7680"/>
                </a:lnTo>
                <a:cubicBezTo>
                  <a:pt x="381" y="7680"/>
                  <a:pt x="0" y="7299"/>
                  <a:pt x="0" y="6829"/>
                </a:cubicBezTo>
                <a:lnTo>
                  <a:pt x="0" y="851"/>
                </a:lnTo>
                <a:close/>
                <a:moveTo>
                  <a:pt x="5039" y="2810"/>
                </a:moveTo>
                <a:cubicBezTo>
                  <a:pt x="5092" y="2738"/>
                  <a:pt x="5120" y="2650"/>
                  <a:pt x="5120" y="2560"/>
                </a:cubicBezTo>
                <a:lnTo>
                  <a:pt x="5120" y="1707"/>
                </a:lnTo>
                <a:cubicBezTo>
                  <a:pt x="5120" y="1471"/>
                  <a:pt x="4929" y="1280"/>
                  <a:pt x="4693" y="1280"/>
                </a:cubicBezTo>
                <a:lnTo>
                  <a:pt x="2987" y="1280"/>
                </a:lnTo>
                <a:cubicBezTo>
                  <a:pt x="2751" y="1280"/>
                  <a:pt x="2560" y="1471"/>
                  <a:pt x="2560" y="1707"/>
                </a:cubicBezTo>
                <a:lnTo>
                  <a:pt x="2560" y="2560"/>
                </a:lnTo>
                <a:cubicBezTo>
                  <a:pt x="2560" y="2654"/>
                  <a:pt x="2590" y="2740"/>
                  <a:pt x="2641" y="2810"/>
                </a:cubicBezTo>
                <a:cubicBezTo>
                  <a:pt x="1837" y="3164"/>
                  <a:pt x="1229" y="3852"/>
                  <a:pt x="977" y="4693"/>
                </a:cubicBezTo>
                <a:lnTo>
                  <a:pt x="853" y="4693"/>
                </a:lnTo>
                <a:cubicBezTo>
                  <a:pt x="618" y="4693"/>
                  <a:pt x="427" y="4884"/>
                  <a:pt x="427" y="5120"/>
                </a:cubicBezTo>
                <a:lnTo>
                  <a:pt x="427" y="5973"/>
                </a:lnTo>
                <a:cubicBezTo>
                  <a:pt x="427" y="6209"/>
                  <a:pt x="618" y="6400"/>
                  <a:pt x="853" y="6400"/>
                </a:cubicBezTo>
                <a:lnTo>
                  <a:pt x="1707" y="6400"/>
                </a:lnTo>
                <a:cubicBezTo>
                  <a:pt x="1942" y="6400"/>
                  <a:pt x="2133" y="6209"/>
                  <a:pt x="2133" y="5973"/>
                </a:cubicBezTo>
                <a:lnTo>
                  <a:pt x="2133" y="5120"/>
                </a:lnTo>
                <a:cubicBezTo>
                  <a:pt x="2133" y="4948"/>
                  <a:pt x="2030" y="4792"/>
                  <a:pt x="1871" y="4726"/>
                </a:cubicBezTo>
                <a:cubicBezTo>
                  <a:pt x="2143" y="4073"/>
                  <a:pt x="2721" y="3598"/>
                  <a:pt x="3413" y="3456"/>
                </a:cubicBezTo>
                <a:lnTo>
                  <a:pt x="3413" y="4693"/>
                </a:lnTo>
                <a:cubicBezTo>
                  <a:pt x="3178" y="4693"/>
                  <a:pt x="2987" y="4884"/>
                  <a:pt x="2987" y="5120"/>
                </a:cubicBezTo>
                <a:lnTo>
                  <a:pt x="2987" y="5973"/>
                </a:lnTo>
                <a:cubicBezTo>
                  <a:pt x="2987" y="6209"/>
                  <a:pt x="3178" y="6400"/>
                  <a:pt x="3413" y="6400"/>
                </a:cubicBezTo>
                <a:lnTo>
                  <a:pt x="4267" y="6400"/>
                </a:lnTo>
                <a:cubicBezTo>
                  <a:pt x="4502" y="6400"/>
                  <a:pt x="4693" y="6209"/>
                  <a:pt x="4693" y="5973"/>
                </a:cubicBezTo>
                <a:lnTo>
                  <a:pt x="4693" y="5120"/>
                </a:lnTo>
                <a:cubicBezTo>
                  <a:pt x="4693" y="4884"/>
                  <a:pt x="4502" y="4693"/>
                  <a:pt x="4267" y="4693"/>
                </a:cubicBezTo>
                <a:lnTo>
                  <a:pt x="4267" y="3456"/>
                </a:lnTo>
                <a:cubicBezTo>
                  <a:pt x="4959" y="3598"/>
                  <a:pt x="5537" y="4073"/>
                  <a:pt x="5809" y="4726"/>
                </a:cubicBezTo>
                <a:cubicBezTo>
                  <a:pt x="5650" y="4792"/>
                  <a:pt x="5547" y="4948"/>
                  <a:pt x="5547" y="5120"/>
                </a:cubicBezTo>
                <a:lnTo>
                  <a:pt x="5547" y="5973"/>
                </a:lnTo>
                <a:cubicBezTo>
                  <a:pt x="5547" y="6209"/>
                  <a:pt x="5738" y="6400"/>
                  <a:pt x="5973" y="6400"/>
                </a:cubicBezTo>
                <a:lnTo>
                  <a:pt x="6827" y="6400"/>
                </a:lnTo>
                <a:cubicBezTo>
                  <a:pt x="7062" y="6400"/>
                  <a:pt x="7253" y="6209"/>
                  <a:pt x="7253" y="5973"/>
                </a:cubicBezTo>
                <a:lnTo>
                  <a:pt x="7253" y="5120"/>
                </a:lnTo>
                <a:cubicBezTo>
                  <a:pt x="7253" y="4884"/>
                  <a:pt x="7062" y="4693"/>
                  <a:pt x="6827" y="4693"/>
                </a:cubicBezTo>
                <a:lnTo>
                  <a:pt x="6703" y="4693"/>
                </a:lnTo>
                <a:cubicBezTo>
                  <a:pt x="6451" y="3852"/>
                  <a:pt x="5843" y="3164"/>
                  <a:pt x="5039" y="2810"/>
                </a:cubicBezTo>
                <a:close/>
              </a:path>
            </a:pathLst>
          </a:custGeom>
          <a:solidFill>
            <a:srgbClr val="0CAF7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" name="文本框 11"/>
          <p:cNvSpPr txBox="1"/>
          <p:nvPr/>
        </p:nvSpPr>
        <p:spPr>
          <a:xfrm>
            <a:off x="1128713" y="1337523"/>
            <a:ext cx="877163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Century Gothic" panose="020B0502020202020204" pitchFamily="34" charset="0"/>
              </a:rPr>
              <a:t>安装商</a:t>
            </a:r>
          </a:p>
        </p:txBody>
      </p:sp>
      <p:sp>
        <p:nvSpPr>
          <p:cNvPr id="61" name="hosting_90380"/>
          <p:cNvSpPr>
            <a:spLocks noChangeAspect="1"/>
          </p:cNvSpPr>
          <p:nvPr/>
        </p:nvSpPr>
        <p:spPr bwMode="auto">
          <a:xfrm>
            <a:off x="6665913" y="1301010"/>
            <a:ext cx="396875" cy="355600"/>
          </a:xfrm>
          <a:custGeom>
            <a:avLst/>
            <a:gdLst>
              <a:gd name="T0" fmla="*/ 2900 w 2900"/>
              <a:gd name="T1" fmla="*/ 1450 h 2596"/>
              <a:gd name="T2" fmla="*/ 1450 w 2900"/>
              <a:gd name="T3" fmla="*/ 0 h 2596"/>
              <a:gd name="T4" fmla="*/ 0 w 2900"/>
              <a:gd name="T5" fmla="*/ 1450 h 2596"/>
              <a:gd name="T6" fmla="*/ 141 w 2900"/>
              <a:gd name="T7" fmla="*/ 1592 h 2596"/>
              <a:gd name="T8" fmla="*/ 375 w 2900"/>
              <a:gd name="T9" fmla="*/ 1358 h 2596"/>
              <a:gd name="T10" fmla="*/ 375 w 2900"/>
              <a:gd name="T11" fmla="*/ 2596 h 2596"/>
              <a:gd name="T12" fmla="*/ 948 w 2900"/>
              <a:gd name="T13" fmla="*/ 2596 h 2596"/>
              <a:gd name="T14" fmla="*/ 1953 w 2900"/>
              <a:gd name="T15" fmla="*/ 2596 h 2596"/>
              <a:gd name="T16" fmla="*/ 2526 w 2900"/>
              <a:gd name="T17" fmla="*/ 2596 h 2596"/>
              <a:gd name="T18" fmla="*/ 2526 w 2900"/>
              <a:gd name="T19" fmla="*/ 1358 h 2596"/>
              <a:gd name="T20" fmla="*/ 2759 w 2900"/>
              <a:gd name="T21" fmla="*/ 1592 h 2596"/>
              <a:gd name="T22" fmla="*/ 2900 w 2900"/>
              <a:gd name="T23" fmla="*/ 1450 h 2596"/>
              <a:gd name="T24" fmla="*/ 1148 w 2900"/>
              <a:gd name="T25" fmla="*/ 2396 h 2596"/>
              <a:gd name="T26" fmla="*/ 1148 w 2900"/>
              <a:gd name="T27" fmla="*/ 1562 h 2596"/>
              <a:gd name="T28" fmla="*/ 1488 w 2900"/>
              <a:gd name="T29" fmla="*/ 1562 h 2596"/>
              <a:gd name="T30" fmla="*/ 1488 w 2900"/>
              <a:gd name="T31" fmla="*/ 1726 h 2596"/>
              <a:gd name="T32" fmla="*/ 1588 w 2900"/>
              <a:gd name="T33" fmla="*/ 1826 h 2596"/>
              <a:gd name="T34" fmla="*/ 1753 w 2900"/>
              <a:gd name="T35" fmla="*/ 1826 h 2596"/>
              <a:gd name="T36" fmla="*/ 1753 w 2900"/>
              <a:gd name="T37" fmla="*/ 2396 h 2596"/>
              <a:gd name="T38" fmla="*/ 1148 w 2900"/>
              <a:gd name="T39" fmla="*/ 2396 h 2596"/>
              <a:gd name="T40" fmla="*/ 2326 w 2900"/>
              <a:gd name="T41" fmla="*/ 2396 h 2596"/>
              <a:gd name="T42" fmla="*/ 1953 w 2900"/>
              <a:gd name="T43" fmla="*/ 2396 h 2596"/>
              <a:gd name="T44" fmla="*/ 1953 w 2900"/>
              <a:gd name="T45" fmla="*/ 1685 h 2596"/>
              <a:gd name="T46" fmla="*/ 1630 w 2900"/>
              <a:gd name="T47" fmla="*/ 1362 h 2596"/>
              <a:gd name="T48" fmla="*/ 948 w 2900"/>
              <a:gd name="T49" fmla="*/ 1362 h 2596"/>
              <a:gd name="T50" fmla="*/ 948 w 2900"/>
              <a:gd name="T51" fmla="*/ 2396 h 2596"/>
              <a:gd name="T52" fmla="*/ 575 w 2900"/>
              <a:gd name="T53" fmla="*/ 2396 h 2596"/>
              <a:gd name="T54" fmla="*/ 575 w 2900"/>
              <a:gd name="T55" fmla="*/ 1158 h 2596"/>
              <a:gd name="T56" fmla="*/ 1450 w 2900"/>
              <a:gd name="T57" fmla="*/ 283 h 2596"/>
              <a:gd name="T58" fmla="*/ 2326 w 2900"/>
              <a:gd name="T59" fmla="*/ 1158 h 2596"/>
              <a:gd name="T60" fmla="*/ 2326 w 2900"/>
              <a:gd name="T61" fmla="*/ 2396 h 2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00" h="2596">
                <a:moveTo>
                  <a:pt x="2900" y="1450"/>
                </a:moveTo>
                <a:lnTo>
                  <a:pt x="1450" y="0"/>
                </a:lnTo>
                <a:lnTo>
                  <a:pt x="0" y="1450"/>
                </a:lnTo>
                <a:lnTo>
                  <a:pt x="141" y="1592"/>
                </a:lnTo>
                <a:lnTo>
                  <a:pt x="375" y="1358"/>
                </a:lnTo>
                <a:lnTo>
                  <a:pt x="375" y="2596"/>
                </a:lnTo>
                <a:lnTo>
                  <a:pt x="948" y="2596"/>
                </a:lnTo>
                <a:lnTo>
                  <a:pt x="1953" y="2596"/>
                </a:lnTo>
                <a:lnTo>
                  <a:pt x="2526" y="2596"/>
                </a:lnTo>
                <a:lnTo>
                  <a:pt x="2526" y="1358"/>
                </a:lnTo>
                <a:lnTo>
                  <a:pt x="2759" y="1592"/>
                </a:lnTo>
                <a:lnTo>
                  <a:pt x="2900" y="1450"/>
                </a:lnTo>
                <a:close/>
                <a:moveTo>
                  <a:pt x="1148" y="2396"/>
                </a:moveTo>
                <a:lnTo>
                  <a:pt x="1148" y="1562"/>
                </a:lnTo>
                <a:lnTo>
                  <a:pt x="1488" y="1562"/>
                </a:lnTo>
                <a:lnTo>
                  <a:pt x="1488" y="1726"/>
                </a:lnTo>
                <a:cubicBezTo>
                  <a:pt x="1488" y="1781"/>
                  <a:pt x="1533" y="1826"/>
                  <a:pt x="1588" y="1826"/>
                </a:cubicBezTo>
                <a:lnTo>
                  <a:pt x="1753" y="1826"/>
                </a:lnTo>
                <a:lnTo>
                  <a:pt x="1753" y="2396"/>
                </a:lnTo>
                <a:lnTo>
                  <a:pt x="1148" y="2396"/>
                </a:lnTo>
                <a:close/>
                <a:moveTo>
                  <a:pt x="2326" y="2396"/>
                </a:moveTo>
                <a:lnTo>
                  <a:pt x="1953" y="2396"/>
                </a:lnTo>
                <a:lnTo>
                  <a:pt x="1953" y="1685"/>
                </a:lnTo>
                <a:lnTo>
                  <a:pt x="1630" y="1362"/>
                </a:lnTo>
                <a:lnTo>
                  <a:pt x="948" y="1362"/>
                </a:lnTo>
                <a:lnTo>
                  <a:pt x="948" y="2396"/>
                </a:lnTo>
                <a:lnTo>
                  <a:pt x="575" y="2396"/>
                </a:lnTo>
                <a:lnTo>
                  <a:pt x="575" y="1158"/>
                </a:lnTo>
                <a:lnTo>
                  <a:pt x="1450" y="283"/>
                </a:lnTo>
                <a:lnTo>
                  <a:pt x="2326" y="1158"/>
                </a:lnTo>
                <a:lnTo>
                  <a:pt x="2326" y="2396"/>
                </a:lnTo>
                <a:close/>
              </a:path>
            </a:pathLst>
          </a:custGeom>
          <a:solidFill>
            <a:srgbClr val="0CAF7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" name="文本框 13"/>
          <p:cNvSpPr txBox="1"/>
          <p:nvPr/>
        </p:nvSpPr>
        <p:spPr>
          <a:xfrm>
            <a:off x="7134225" y="1301010"/>
            <a:ext cx="646113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Century Gothic" panose="020B0502020202020204" pitchFamily="34" charset="0"/>
              </a:rPr>
              <a:t>业主</a:t>
            </a:r>
          </a:p>
        </p:txBody>
      </p:sp>
      <p:sp>
        <p:nvSpPr>
          <p:cNvPr id="63" name="文本框 14"/>
          <p:cNvSpPr txBox="1"/>
          <p:nvPr/>
        </p:nvSpPr>
        <p:spPr>
          <a:xfrm>
            <a:off x="7134225" y="1750273"/>
            <a:ext cx="4320413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</a:rPr>
              <a:t>多花</a:t>
            </a:r>
            <a:r>
              <a:rPr lang="en-US" altLang="zh-CN" sz="1600" dirty="0">
                <a:latin typeface="微软雅黑" panose="020B0503020204020204" pitchFamily="34" charset="-122"/>
              </a:rPr>
              <a:t>5276</a:t>
            </a:r>
            <a:r>
              <a:rPr lang="zh-CN" altLang="en-US" sz="1600" dirty="0">
                <a:latin typeface="微软雅黑" panose="020B0503020204020204" pitchFamily="34" charset="-122"/>
              </a:rPr>
              <a:t>元，</a:t>
            </a:r>
            <a:r>
              <a:rPr lang="zh-CN" altLang="en-US" sz="3600" b="1" dirty="0">
                <a:latin typeface="微软雅黑" panose="020B0503020204020204" pitchFamily="34" charset="-122"/>
              </a:rPr>
              <a:t>多赚</a:t>
            </a:r>
            <a:r>
              <a:rPr lang="en-US" altLang="zh-CN" sz="36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1.55</a:t>
            </a:r>
            <a:r>
              <a:rPr lang="zh-CN" altLang="en-US" sz="3600" b="1" dirty="0">
                <a:latin typeface="微软雅黑" panose="020B0503020204020204" pitchFamily="34" charset="-122"/>
              </a:rPr>
              <a:t>万元</a:t>
            </a:r>
            <a:endParaRPr lang="en-US" altLang="zh-CN" sz="3600" b="1" dirty="0">
              <a:latin typeface="微软雅黑" panose="020B0503020204020204" pitchFamily="34" charset="-122"/>
            </a:endParaRPr>
          </a:p>
        </p:txBody>
      </p:sp>
      <p:graphicFrame>
        <p:nvGraphicFramePr>
          <p:cNvPr id="64" name="表格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84907"/>
              </p:ext>
            </p:extLst>
          </p:nvPr>
        </p:nvGraphicFramePr>
        <p:xfrm>
          <a:off x="7515225" y="4172798"/>
          <a:ext cx="3622675" cy="2517253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381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38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辐照</a:t>
                      </a:r>
                      <a:r>
                        <a:rPr lang="en-US" altLang="zh-CN" sz="1100" b="0" i="0" u="none" strike="noStrike" dirty="0"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1300</a:t>
                      </a:r>
                      <a:r>
                        <a:rPr lang="en-US" sz="1100" b="0" i="0" u="none" strike="noStrike" dirty="0"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Kwh/KW/year</a:t>
                      </a:r>
                      <a:r>
                        <a:rPr lang="zh-CN" altLang="en-US" sz="1100" b="0" i="0" u="none" strike="noStrike" dirty="0"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，电价</a:t>
                      </a:r>
                      <a:r>
                        <a:rPr lang="en-US" altLang="zh-CN" sz="1100" b="0" i="0" u="none" strike="noStrike" dirty="0"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0.36</a:t>
                      </a:r>
                      <a:r>
                        <a:rPr lang="zh-CN" altLang="en-US" sz="1100" b="0" i="0" u="none" strike="noStrike" dirty="0"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元</a:t>
                      </a:r>
                      <a:r>
                        <a:rPr lang="en-US" altLang="zh-CN" sz="1100" b="0" i="0" u="none" strike="noStrike" dirty="0"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/</a:t>
                      </a:r>
                      <a:r>
                        <a:rPr lang="zh-CN" altLang="en-US" sz="1100" b="0" i="0" u="none" strike="noStrike" dirty="0"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度为例：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9524" marR="9524" marT="9519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86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　</a:t>
                      </a:r>
                    </a:p>
                  </a:txBody>
                  <a:tcPr marL="9524" marR="9524" marT="9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P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型</a:t>
                      </a:r>
                    </a:p>
                  </a:txBody>
                  <a:tcPr marL="9524" marR="9524" marT="9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N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型</a:t>
                      </a:r>
                    </a:p>
                  </a:txBody>
                  <a:tcPr marL="9524" marR="9524" marT="9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N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型优势</a:t>
                      </a:r>
                    </a:p>
                  </a:txBody>
                  <a:tcPr marL="9524" marR="9524" marT="951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86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单瓦投资（元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/W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）</a:t>
                      </a:r>
                    </a:p>
                  </a:txBody>
                  <a:tcPr marL="9524" marR="9524" marT="9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3.5</a:t>
                      </a:r>
                    </a:p>
                  </a:txBody>
                  <a:tcPr marL="9524" marR="9524" marT="9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3.6</a:t>
                      </a:r>
                    </a:p>
                  </a:txBody>
                  <a:tcPr marL="9524" marR="9524" marT="95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　</a:t>
                      </a:r>
                    </a:p>
                  </a:txBody>
                  <a:tcPr marL="9524" marR="9524" marT="951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04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总装机（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KW）</a:t>
                      </a:r>
                    </a:p>
                  </a:txBody>
                  <a:tcPr marL="9524" marR="9524" marT="9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20</a:t>
                      </a:r>
                    </a:p>
                  </a:txBody>
                  <a:tcPr marL="9524" marR="9524" marT="9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20.91</a:t>
                      </a:r>
                    </a:p>
                  </a:txBody>
                  <a:tcPr marL="9524" marR="9524" marT="95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增加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4.5%</a:t>
                      </a:r>
                    </a:p>
                  </a:txBody>
                  <a:tcPr marL="9524" marR="9524" marT="951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86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首年增加的发电量</a:t>
                      </a:r>
                    </a:p>
                  </a:txBody>
                  <a:tcPr marL="9524" marR="9524" marT="9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基准</a:t>
                      </a:r>
                    </a:p>
                  </a:txBody>
                  <a:tcPr marL="9524" marR="9524" marT="9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2.00%</a:t>
                      </a:r>
                    </a:p>
                  </a:txBody>
                  <a:tcPr marL="9524" marR="9524" marT="95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　</a:t>
                      </a:r>
                    </a:p>
                  </a:txBody>
                  <a:tcPr marL="9524" marR="9524" marT="951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86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首年总发电（度）</a:t>
                      </a:r>
                    </a:p>
                  </a:txBody>
                  <a:tcPr marL="9524" marR="9524" marT="9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25480</a:t>
                      </a:r>
                    </a:p>
                  </a:txBody>
                  <a:tcPr marL="9524" marR="9524" marT="9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27449</a:t>
                      </a:r>
                    </a:p>
                  </a:txBody>
                  <a:tcPr marL="9524" marR="9524" marT="95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增加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7.7%</a:t>
                      </a:r>
                    </a:p>
                  </a:txBody>
                  <a:tcPr marL="9524" marR="9524" marT="951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86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回本周期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8.15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年</a:t>
                      </a:r>
                    </a:p>
                  </a:txBody>
                  <a:tcPr marL="9525" marR="9525" marT="9526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7.99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年</a:t>
                      </a:r>
                    </a:p>
                  </a:txBody>
                  <a:tcPr marL="9524" marR="9524" marT="9519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　</a:t>
                      </a:r>
                    </a:p>
                  </a:txBody>
                  <a:tcPr marL="9524" marR="9524" marT="9519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79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总投资（元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/W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）</a:t>
                      </a:r>
                    </a:p>
                  </a:txBody>
                  <a:tcPr marL="9525" marR="9525" marT="9526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   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70000 </a:t>
                      </a:r>
                    </a:p>
                  </a:txBody>
                  <a:tcPr marL="9525" marR="9525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75276</a:t>
                      </a:r>
                    </a:p>
                  </a:txBody>
                  <a:tcPr marL="9524" marR="9524" marT="95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5276</a:t>
                      </a:r>
                    </a:p>
                  </a:txBody>
                  <a:tcPr marL="9524" marR="9524" marT="95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86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25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年总发电量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596678</a:t>
                      </a:r>
                    </a:p>
                  </a:txBody>
                  <a:tcPr marL="9525" marR="9525" marT="9526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654284</a:t>
                      </a:r>
                    </a:p>
                  </a:txBody>
                  <a:tcPr marL="9524" marR="9524" marT="9519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　</a:t>
                      </a:r>
                    </a:p>
                  </a:txBody>
                  <a:tcPr marL="9524" marR="9524" marT="9519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86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年均发电量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23867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26171</a:t>
                      </a:r>
                    </a:p>
                  </a:txBody>
                  <a:tcPr marL="9524" marR="9524" marT="95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　</a:t>
                      </a:r>
                    </a:p>
                  </a:txBody>
                  <a:tcPr marL="9524" marR="9524" marT="951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86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25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年总收益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214804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235542</a:t>
                      </a:r>
                    </a:p>
                  </a:txBody>
                  <a:tcPr marL="9524" marR="9524" marT="95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　</a:t>
                      </a:r>
                    </a:p>
                  </a:txBody>
                  <a:tcPr marL="9524" marR="9524" marT="9519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15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25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年年均收益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8592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9422</a:t>
                      </a:r>
                    </a:p>
                  </a:txBody>
                  <a:tcPr marL="9524" marR="9524" marT="95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　</a:t>
                      </a:r>
                    </a:p>
                  </a:txBody>
                  <a:tcPr marL="9524" marR="9524" marT="9519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86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第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25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年累计现金流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144804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160266</a:t>
                      </a:r>
                    </a:p>
                  </a:txBody>
                  <a:tcPr marL="9524" marR="9524" marT="95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10.7%</a:t>
                      </a:r>
                    </a:p>
                  </a:txBody>
                  <a:tcPr marL="9524" marR="9524" marT="9519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6" name="文本框 65"/>
          <p:cNvSpPr txBox="1"/>
          <p:nvPr/>
        </p:nvSpPr>
        <p:spPr>
          <a:xfrm>
            <a:off x="12193" y="233479"/>
            <a:ext cx="63743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 panose="020B0502020202020204" pitchFamily="34" charset="0"/>
                <a:sym typeface="Arial" panose="020B0604020202020204" pitchFamily="34" charset="0"/>
              </a:rPr>
              <a:t>户用系统价值</a:t>
            </a:r>
            <a:r>
              <a:rPr kumimoji="0" lang="en-US" altLang="zh-CN" sz="24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 panose="020B0502020202020204" pitchFamily="34" charset="0"/>
                <a:sym typeface="Arial" panose="020B0604020202020204" pitchFamily="34" charset="0"/>
              </a:rPr>
              <a:t>-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 panose="020B0502020202020204" pitchFamily="34" charset="0"/>
                <a:sym typeface="Arial" panose="020B0604020202020204" pitchFamily="34" charset="0"/>
              </a:rPr>
              <a:t>相同面积下更多容量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 panose="020B0502020202020204" pitchFamily="34" charset="0"/>
                <a:sym typeface="Arial" panose="020B0604020202020204" pitchFamily="34" charset="0"/>
              </a:rPr>
              <a:t> (</a:t>
            </a:r>
            <a:r>
              <a:rPr kumimoji="0" lang="zh-CN" altLang="en-US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 panose="020B0502020202020204" pitchFamily="34" charset="0"/>
                <a:sym typeface="Arial" panose="020B0604020202020204" pitchFamily="34" charset="0"/>
              </a:rPr>
              <a:t>泰极</a:t>
            </a:r>
            <a:r>
              <a:rPr kumimoji="0" lang="en-US" altLang="zh-CN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 panose="020B0502020202020204" pitchFamily="34" charset="0"/>
                <a:sym typeface="Arial" panose="020B0604020202020204" pitchFamily="34" charset="0"/>
              </a:rPr>
              <a:t>2.0)</a:t>
            </a:r>
            <a:endParaRPr kumimoji="0" lang="zh-CN" altLang="en-US" b="1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entury Gothic" panose="020B0502020202020204" pitchFamily="34" charset="0"/>
              <a:sym typeface="Arial" panose="020B0604020202020204" pitchFamily="34" charset="0"/>
            </a:endParaRPr>
          </a:p>
        </p:txBody>
      </p:sp>
      <p:sp>
        <p:nvSpPr>
          <p:cNvPr id="67" name="文本框 21"/>
          <p:cNvSpPr txBox="1"/>
          <p:nvPr/>
        </p:nvSpPr>
        <p:spPr>
          <a:xfrm>
            <a:off x="40769" y="597017"/>
            <a:ext cx="1819729" cy="30777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</a:rPr>
              <a:t>单</a:t>
            </a:r>
            <a:r>
              <a:rPr lang="zh-CN" altLang="en-US" sz="1400" dirty="0">
                <a:latin typeface="微软雅黑" panose="020B0503020204020204" pitchFamily="34" charset="-122"/>
              </a:rPr>
              <a:t>瓦发电量增加</a:t>
            </a:r>
            <a:r>
              <a:rPr lang="en-US" altLang="zh-CN" sz="1400" dirty="0">
                <a:latin typeface="微软雅黑" panose="020B0503020204020204" pitchFamily="34" charset="-122"/>
              </a:rPr>
              <a:t>2</a:t>
            </a:r>
            <a:r>
              <a:rPr lang="en-US" altLang="zh-CN" sz="1400">
                <a:latin typeface="微软雅黑" panose="020B0503020204020204" pitchFamily="34" charset="-122"/>
              </a:rPr>
              <a:t>% </a:t>
            </a:r>
            <a:endParaRPr lang="zh-CN" altLang="en-US" sz="1400" dirty="0">
              <a:latin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863230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5" y="0"/>
            <a:ext cx="652462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53_画板 1_画板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895" y="286385"/>
            <a:ext cx="1513205" cy="38290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1301750"/>
            <a:ext cx="12192000" cy="21272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文本框 17"/>
          <p:cNvSpPr txBox="1"/>
          <p:nvPr/>
        </p:nvSpPr>
        <p:spPr>
          <a:xfrm rot="231275">
            <a:off x="969963" y="3705225"/>
            <a:ext cx="1468437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rgbClr val="395096"/>
                </a:solidFill>
                <a:latin typeface="Century Gothic" panose="020B0502020202020204" pitchFamily="34" charset="0"/>
              </a:rPr>
              <a:t>P</a:t>
            </a:r>
            <a:r>
              <a:rPr lang="zh-CN" altLang="en-US" b="1" dirty="0">
                <a:solidFill>
                  <a:srgbClr val="395096"/>
                </a:solidFill>
                <a:latin typeface="Century Gothic" panose="020B0502020202020204" pitchFamily="34" charset="0"/>
              </a:rPr>
              <a:t>型 </a:t>
            </a:r>
            <a:r>
              <a:rPr lang="en-US" altLang="zh-CN" b="1" dirty="0">
                <a:solidFill>
                  <a:srgbClr val="395096"/>
                </a:solidFill>
                <a:latin typeface="Century Gothic" panose="020B0502020202020204" pitchFamily="34" charset="0"/>
              </a:rPr>
              <a:t>500KW </a:t>
            </a:r>
            <a:endParaRPr lang="zh-CN" altLang="en-US" b="1" dirty="0">
              <a:solidFill>
                <a:srgbClr val="395096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文本框 23"/>
          <p:cNvSpPr txBox="1"/>
          <p:nvPr/>
        </p:nvSpPr>
        <p:spPr>
          <a:xfrm rot="189061">
            <a:off x="2656821" y="3805130"/>
            <a:ext cx="3189307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N</a:t>
            </a:r>
            <a:r>
              <a:rPr lang="zh-CN" alt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型</a:t>
            </a:r>
            <a:r>
              <a:rPr lang="en-US" altLang="zh-CN" sz="2000" b="1" dirty="0">
                <a:solidFill>
                  <a:srgbClr val="7F7F7F"/>
                </a:solidFill>
                <a:latin typeface="Century Gothic" panose="020B0502020202020204" pitchFamily="34" charset="0"/>
              </a:rPr>
              <a:t>=500KW+</a:t>
            </a:r>
            <a:r>
              <a:rPr lang="zh-CN" altLang="en-US" sz="2000" b="1" dirty="0">
                <a:solidFill>
                  <a:srgbClr val="7F7F7F"/>
                </a:solidFill>
                <a:latin typeface="Century Gothic" panose="020B0502020202020204" pitchFamily="34" charset="0"/>
              </a:rPr>
              <a:t>剩余屋顶</a:t>
            </a:r>
            <a:endParaRPr lang="zh-CN" altLang="en-US" sz="2000" b="1" dirty="0">
              <a:solidFill>
                <a:srgbClr val="395096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36688" y="2515140"/>
            <a:ext cx="3556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endParaRPr kumimoji="0" lang="en-US" altLang="zh-CN" sz="1100" kern="1200" cap="none" spc="0" normalizeH="0" baseline="0" noProof="0" dirty="0"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组件</a:t>
            </a:r>
            <a:r>
              <a:rPr kumimoji="0" lang="zh-CN" altLang="en-US" sz="1100" kern="1200" cap="none" spc="0" normalizeH="0" baseline="0" noProof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贵</a:t>
            </a:r>
            <a:r>
              <a:rPr kumimoji="0" lang="en-US" altLang="zh-CN" sz="1100" kern="1200" cap="none" spc="0" normalizeH="0" baseline="0" noProof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1</a:t>
            </a:r>
            <a:r>
              <a:rPr kumimoji="0" lang="zh-CN" altLang="en-US" sz="1100" kern="1200" cap="none" spc="0" normalizeH="0" baseline="0" noProof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毛，实际可省</a:t>
            </a:r>
            <a:r>
              <a:rPr kumimoji="0" lang="en-US" altLang="zh-CN" sz="1100" kern="1200" cap="none" spc="0" normalizeH="0" baseline="0" noProof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6</a:t>
            </a:r>
            <a:r>
              <a:rPr kumimoji="0" lang="zh-CN" altLang="en-US" sz="1100" kern="1200" cap="none" spc="0" normalizeH="0" baseline="0" noProof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分</a:t>
            </a:r>
            <a:r>
              <a:rPr kumimoji="0" lang="en-US" altLang="zh-CN" sz="1100" kern="1200" cap="none" spc="0" normalizeH="0" baseline="0" noProof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/W(</a:t>
            </a:r>
            <a:r>
              <a:rPr kumimoji="0" lang="zh-CN" altLang="en-US" sz="1100" kern="1200" cap="none" spc="0" normalizeH="0" baseline="0" noProof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组件效率增加介绍的</a:t>
            </a:r>
            <a:r>
              <a:rPr kumimoji="0" lang="en-US" altLang="zh-CN" sz="1100" kern="1200" cap="none" spc="0" normalizeH="0" baseline="0" noProof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BOS</a:t>
            </a:r>
            <a:r>
              <a:rPr kumimoji="0" lang="zh-CN" altLang="en-US" sz="1100" kern="1200" cap="none" spc="0" normalizeH="0" baseline="0" noProof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成本</a:t>
            </a:r>
            <a:r>
              <a:rPr kumimoji="0" lang="en-US" altLang="zh-CN" sz="1100" kern="1200" cap="none" spc="0" normalizeH="0" baseline="0" noProof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)</a:t>
            </a: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安装</a:t>
            </a:r>
            <a:r>
              <a:rPr kumimoji="0" lang="zh-CN" altLang="en-US" sz="1100" kern="1200" cap="none" spc="0" normalizeH="0" baseline="0" noProof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商可多赚</a:t>
            </a:r>
            <a:r>
              <a:rPr kumimoji="0" lang="en-US" altLang="zh-CN" sz="1100" kern="1200" cap="none" spc="0" normalizeH="0" baseline="0" noProof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3</a:t>
            </a:r>
            <a:r>
              <a:rPr kumimoji="0" lang="zh-CN" altLang="en-US" sz="1100" kern="1200" cap="none" spc="0" normalizeH="0" baseline="0" noProof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万块（</a:t>
            </a:r>
            <a:r>
              <a:rPr kumimoji="0" lang="en-US" altLang="zh-CN" sz="1100" kern="1200" cap="none" spc="0" normalizeH="0" baseline="0" noProof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 500KW</a:t>
            </a:r>
            <a:r>
              <a:rPr kumimoji="0" lang="zh-CN" altLang="en-US" sz="1100" kern="1200" cap="none" spc="0" normalizeH="0" baseline="0" noProof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*</a:t>
            </a:r>
            <a:r>
              <a:rPr kumimoji="0" lang="en-US" altLang="zh-CN" sz="1100" kern="1200" cap="none" spc="0" normalizeH="0" baseline="0" noProof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0.06</a:t>
            </a:r>
            <a:r>
              <a:rPr kumimoji="0" lang="zh-CN" altLang="en-US" sz="1100" kern="1200" cap="none" spc="0" normalizeH="0" baseline="0" noProof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元</a:t>
            </a:r>
            <a:r>
              <a:rPr kumimoji="0" lang="en-US" altLang="zh-CN" sz="1100" kern="1200" cap="none" spc="0" normalizeH="0" baseline="0" noProof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/W=3</a:t>
            </a:r>
            <a:r>
              <a:rPr kumimoji="0" lang="zh-CN" altLang="en-US" sz="1100" kern="1200" cap="none" spc="0" normalizeH="0" baseline="0" noProof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万元）</a:t>
            </a:r>
            <a:endParaRPr kumimoji="0" lang="en-US" altLang="zh-CN" sz="1100" kern="1200" cap="none" spc="0" normalizeH="0" baseline="0" noProof="0" dirty="0"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773589"/>
              </p:ext>
            </p:extLst>
          </p:nvPr>
        </p:nvGraphicFramePr>
        <p:xfrm>
          <a:off x="7282927" y="4298950"/>
          <a:ext cx="3948636" cy="240812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484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402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500KW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电站且辐照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1300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Kwh/KW/year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，电价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0.8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元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/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度为例：</a:t>
                      </a:r>
                    </a:p>
                  </a:txBody>
                  <a:tcPr marL="9525" marR="9525" marT="9526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02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　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P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N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N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型优势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02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单瓦投资（元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/W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）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3.5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3.6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　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02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总装机（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KW）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500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500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02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首年增加的发电量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基准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2.00%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　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18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首年总发电（度）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637000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656370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增加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3%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18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回本周期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4.84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年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4.82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年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　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18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总投资（元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/W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）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   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1,750,000 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1800000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       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50000 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18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年均收益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428600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447700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　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18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年均净利润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260000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270000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　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18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全投资内部收益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22.93%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23.17%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　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770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第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年累计现金流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-1750000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-1800000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　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18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第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25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年累计现金流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6470000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6830000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5.56%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7" name="文本框 2"/>
          <p:cNvSpPr txBox="1"/>
          <p:nvPr/>
        </p:nvSpPr>
        <p:spPr>
          <a:xfrm>
            <a:off x="6813550" y="3776663"/>
            <a:ext cx="47577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</a:rPr>
              <a:t>同容量：  </a:t>
            </a:r>
            <a:r>
              <a:rPr lang="en-US" altLang="zh-CN" b="1" dirty="0">
                <a:solidFill>
                  <a:srgbClr val="395096"/>
                </a:solidFill>
                <a:latin typeface="微软雅黑" panose="020B0503020204020204" pitchFamily="34" charset="-122"/>
              </a:rPr>
              <a:t>P</a:t>
            </a:r>
            <a:r>
              <a:rPr lang="zh-CN" altLang="en-US" b="1" dirty="0">
                <a:solidFill>
                  <a:srgbClr val="395096"/>
                </a:solidFill>
                <a:latin typeface="微软雅黑" panose="020B0503020204020204" pitchFamily="34" charset="-122"/>
              </a:rPr>
              <a:t>型 </a:t>
            </a:r>
            <a:r>
              <a:rPr lang="en-US" altLang="zh-CN" dirty="0">
                <a:latin typeface="微软雅黑" panose="020B0503020204020204" pitchFamily="34" charset="-122"/>
              </a:rPr>
              <a:t>3.5</a:t>
            </a:r>
            <a:r>
              <a:rPr lang="zh-CN" altLang="en-US" dirty="0">
                <a:latin typeface="微软雅黑" panose="020B0503020204020204" pitchFamily="34" charset="-122"/>
              </a:rPr>
              <a:t>元</a:t>
            </a:r>
            <a:r>
              <a:rPr lang="en-US" altLang="zh-CN" dirty="0">
                <a:latin typeface="微软雅黑" panose="020B0503020204020204" pitchFamily="34" charset="-122"/>
              </a:rPr>
              <a:t>/W   </a:t>
            </a:r>
            <a:r>
              <a:rPr lang="en-US" altLang="zh-CN" b="1" dirty="0">
                <a:latin typeface="微软雅黑" panose="020B0503020204020204" pitchFamily="34" charset="-122"/>
              </a:rPr>
              <a:t>VS</a:t>
            </a:r>
            <a:r>
              <a:rPr lang="en-US" altLang="zh-CN" dirty="0">
                <a:latin typeface="微软雅黑" panose="020B0503020204020204" pitchFamily="34" charset="-122"/>
              </a:rPr>
              <a:t>   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</a:rPr>
              <a:t>N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</a:rPr>
              <a:t>型</a:t>
            </a:r>
            <a:r>
              <a:rPr lang="en-US" altLang="zh-CN" dirty="0">
                <a:latin typeface="微软雅黑" panose="020B0503020204020204" pitchFamily="34" charset="-122"/>
              </a:rPr>
              <a:t>3.6</a:t>
            </a:r>
            <a:r>
              <a:rPr lang="zh-CN" altLang="en-US" dirty="0">
                <a:latin typeface="微软雅黑" panose="020B0503020204020204" pitchFamily="34" charset="-122"/>
              </a:rPr>
              <a:t>元</a:t>
            </a:r>
            <a:r>
              <a:rPr lang="en-US" altLang="zh-CN" dirty="0">
                <a:latin typeface="微软雅黑" panose="020B0503020204020204" pitchFamily="34" charset="-122"/>
              </a:rPr>
              <a:t>/W</a:t>
            </a:r>
          </a:p>
        </p:txBody>
      </p:sp>
      <p:sp>
        <p:nvSpPr>
          <p:cNvPr id="28" name="文本框 3"/>
          <p:cNvSpPr txBox="1"/>
          <p:nvPr/>
        </p:nvSpPr>
        <p:spPr>
          <a:xfrm>
            <a:off x="7710488" y="2704931"/>
            <a:ext cx="2763837" cy="60016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对比累计现金流，收入多</a:t>
            </a:r>
            <a:r>
              <a:rPr lang="en-US" altLang="zh-CN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36</a:t>
            </a: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万元</a:t>
            </a:r>
            <a:endParaRPr lang="en-US" altLang="zh-CN" sz="11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比</a:t>
            </a:r>
            <a:r>
              <a:rPr lang="en-US" altLang="zh-CN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</a:t>
            </a: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型更快回本，收入多</a:t>
            </a:r>
            <a:r>
              <a:rPr lang="en-US" altLang="zh-CN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1.44</a:t>
            </a: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万</a:t>
            </a:r>
            <a:r>
              <a:rPr lang="en-US" altLang="zh-CN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endParaRPr lang="en-US" altLang="zh-CN" sz="11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25</a:t>
            </a: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年可以多赚近</a:t>
            </a:r>
            <a:r>
              <a:rPr lang="en-US" altLang="zh-CN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36</a:t>
            </a: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万元</a:t>
            </a:r>
            <a:endParaRPr lang="en-US" altLang="zh-CN" sz="11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文本框 4"/>
          <p:cNvSpPr txBox="1"/>
          <p:nvPr/>
        </p:nvSpPr>
        <p:spPr>
          <a:xfrm>
            <a:off x="1912938" y="1936750"/>
            <a:ext cx="2316660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</a:rPr>
              <a:t>多赚</a:t>
            </a:r>
            <a:r>
              <a:rPr lang="en-US" altLang="zh-CN" sz="36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3</a:t>
            </a:r>
            <a:r>
              <a:rPr lang="zh-CN" altLang="en-US" sz="3600" b="1" dirty="0">
                <a:latin typeface="微软雅黑" panose="020B0503020204020204" pitchFamily="34" charset="-122"/>
              </a:rPr>
              <a:t>万元</a:t>
            </a:r>
            <a:endParaRPr lang="en-US" altLang="zh-CN" sz="3600" b="1" dirty="0">
              <a:latin typeface="微软雅黑" panose="020B0503020204020204" pitchFamily="34" charset="-122"/>
            </a:endParaRPr>
          </a:p>
        </p:txBody>
      </p:sp>
      <p:sp>
        <p:nvSpPr>
          <p:cNvPr id="30" name="iconfont-10796-5191448"/>
          <p:cNvSpPr>
            <a:spLocks noChangeAspect="1"/>
          </p:cNvSpPr>
          <p:nvPr/>
        </p:nvSpPr>
        <p:spPr bwMode="auto">
          <a:xfrm>
            <a:off x="782638" y="1524000"/>
            <a:ext cx="346075" cy="347663"/>
          </a:xfrm>
          <a:custGeom>
            <a:avLst/>
            <a:gdLst>
              <a:gd name="T0" fmla="*/ 0 w 7680"/>
              <a:gd name="T1" fmla="*/ 851 h 7680"/>
              <a:gd name="T2" fmla="*/ 851 w 7680"/>
              <a:gd name="T3" fmla="*/ 0 h 7680"/>
              <a:gd name="T4" fmla="*/ 6829 w 7680"/>
              <a:gd name="T5" fmla="*/ 0 h 7680"/>
              <a:gd name="T6" fmla="*/ 7680 w 7680"/>
              <a:gd name="T7" fmla="*/ 851 h 7680"/>
              <a:gd name="T8" fmla="*/ 7680 w 7680"/>
              <a:gd name="T9" fmla="*/ 6829 h 7680"/>
              <a:gd name="T10" fmla="*/ 6829 w 7680"/>
              <a:gd name="T11" fmla="*/ 7680 h 7680"/>
              <a:gd name="T12" fmla="*/ 851 w 7680"/>
              <a:gd name="T13" fmla="*/ 7680 h 7680"/>
              <a:gd name="T14" fmla="*/ 0 w 7680"/>
              <a:gd name="T15" fmla="*/ 6829 h 7680"/>
              <a:gd name="T16" fmla="*/ 0 w 7680"/>
              <a:gd name="T17" fmla="*/ 851 h 7680"/>
              <a:gd name="T18" fmla="*/ 5039 w 7680"/>
              <a:gd name="T19" fmla="*/ 2810 h 7680"/>
              <a:gd name="T20" fmla="*/ 5120 w 7680"/>
              <a:gd name="T21" fmla="*/ 2560 h 7680"/>
              <a:gd name="T22" fmla="*/ 5120 w 7680"/>
              <a:gd name="T23" fmla="*/ 1707 h 7680"/>
              <a:gd name="T24" fmla="*/ 4693 w 7680"/>
              <a:gd name="T25" fmla="*/ 1280 h 7680"/>
              <a:gd name="T26" fmla="*/ 2987 w 7680"/>
              <a:gd name="T27" fmla="*/ 1280 h 7680"/>
              <a:gd name="T28" fmla="*/ 2560 w 7680"/>
              <a:gd name="T29" fmla="*/ 1707 h 7680"/>
              <a:gd name="T30" fmla="*/ 2560 w 7680"/>
              <a:gd name="T31" fmla="*/ 2560 h 7680"/>
              <a:gd name="T32" fmla="*/ 2641 w 7680"/>
              <a:gd name="T33" fmla="*/ 2810 h 7680"/>
              <a:gd name="T34" fmla="*/ 977 w 7680"/>
              <a:gd name="T35" fmla="*/ 4693 h 7680"/>
              <a:gd name="T36" fmla="*/ 853 w 7680"/>
              <a:gd name="T37" fmla="*/ 4693 h 7680"/>
              <a:gd name="T38" fmla="*/ 427 w 7680"/>
              <a:gd name="T39" fmla="*/ 5120 h 7680"/>
              <a:gd name="T40" fmla="*/ 427 w 7680"/>
              <a:gd name="T41" fmla="*/ 5973 h 7680"/>
              <a:gd name="T42" fmla="*/ 853 w 7680"/>
              <a:gd name="T43" fmla="*/ 6400 h 7680"/>
              <a:gd name="T44" fmla="*/ 1707 w 7680"/>
              <a:gd name="T45" fmla="*/ 6400 h 7680"/>
              <a:gd name="T46" fmla="*/ 2133 w 7680"/>
              <a:gd name="T47" fmla="*/ 5973 h 7680"/>
              <a:gd name="T48" fmla="*/ 2133 w 7680"/>
              <a:gd name="T49" fmla="*/ 5120 h 7680"/>
              <a:gd name="T50" fmla="*/ 1871 w 7680"/>
              <a:gd name="T51" fmla="*/ 4726 h 7680"/>
              <a:gd name="T52" fmla="*/ 3413 w 7680"/>
              <a:gd name="T53" fmla="*/ 3456 h 7680"/>
              <a:gd name="T54" fmla="*/ 3413 w 7680"/>
              <a:gd name="T55" fmla="*/ 4693 h 7680"/>
              <a:gd name="T56" fmla="*/ 2987 w 7680"/>
              <a:gd name="T57" fmla="*/ 5120 h 7680"/>
              <a:gd name="T58" fmla="*/ 2987 w 7680"/>
              <a:gd name="T59" fmla="*/ 5973 h 7680"/>
              <a:gd name="T60" fmla="*/ 3413 w 7680"/>
              <a:gd name="T61" fmla="*/ 6400 h 7680"/>
              <a:gd name="T62" fmla="*/ 4267 w 7680"/>
              <a:gd name="T63" fmla="*/ 6400 h 7680"/>
              <a:gd name="T64" fmla="*/ 4693 w 7680"/>
              <a:gd name="T65" fmla="*/ 5973 h 7680"/>
              <a:gd name="T66" fmla="*/ 4693 w 7680"/>
              <a:gd name="T67" fmla="*/ 5120 h 7680"/>
              <a:gd name="T68" fmla="*/ 4267 w 7680"/>
              <a:gd name="T69" fmla="*/ 4693 h 7680"/>
              <a:gd name="T70" fmla="*/ 4267 w 7680"/>
              <a:gd name="T71" fmla="*/ 3456 h 7680"/>
              <a:gd name="T72" fmla="*/ 5809 w 7680"/>
              <a:gd name="T73" fmla="*/ 4726 h 7680"/>
              <a:gd name="T74" fmla="*/ 5547 w 7680"/>
              <a:gd name="T75" fmla="*/ 5120 h 7680"/>
              <a:gd name="T76" fmla="*/ 5547 w 7680"/>
              <a:gd name="T77" fmla="*/ 5973 h 7680"/>
              <a:gd name="T78" fmla="*/ 5973 w 7680"/>
              <a:gd name="T79" fmla="*/ 6400 h 7680"/>
              <a:gd name="T80" fmla="*/ 6827 w 7680"/>
              <a:gd name="T81" fmla="*/ 6400 h 7680"/>
              <a:gd name="T82" fmla="*/ 7253 w 7680"/>
              <a:gd name="T83" fmla="*/ 5973 h 7680"/>
              <a:gd name="T84" fmla="*/ 7253 w 7680"/>
              <a:gd name="T85" fmla="*/ 5120 h 7680"/>
              <a:gd name="T86" fmla="*/ 6827 w 7680"/>
              <a:gd name="T87" fmla="*/ 4693 h 7680"/>
              <a:gd name="T88" fmla="*/ 6703 w 7680"/>
              <a:gd name="T89" fmla="*/ 4693 h 7680"/>
              <a:gd name="T90" fmla="*/ 5039 w 7680"/>
              <a:gd name="T91" fmla="*/ 2810 h 7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680" h="7680">
                <a:moveTo>
                  <a:pt x="0" y="851"/>
                </a:moveTo>
                <a:cubicBezTo>
                  <a:pt x="0" y="381"/>
                  <a:pt x="381" y="0"/>
                  <a:pt x="851" y="0"/>
                </a:cubicBezTo>
                <a:lnTo>
                  <a:pt x="6829" y="0"/>
                </a:lnTo>
                <a:cubicBezTo>
                  <a:pt x="7299" y="0"/>
                  <a:pt x="7680" y="381"/>
                  <a:pt x="7680" y="851"/>
                </a:cubicBezTo>
                <a:lnTo>
                  <a:pt x="7680" y="6829"/>
                </a:lnTo>
                <a:cubicBezTo>
                  <a:pt x="7680" y="7299"/>
                  <a:pt x="7299" y="7680"/>
                  <a:pt x="6829" y="7680"/>
                </a:cubicBezTo>
                <a:lnTo>
                  <a:pt x="851" y="7680"/>
                </a:lnTo>
                <a:cubicBezTo>
                  <a:pt x="381" y="7680"/>
                  <a:pt x="0" y="7299"/>
                  <a:pt x="0" y="6829"/>
                </a:cubicBezTo>
                <a:lnTo>
                  <a:pt x="0" y="851"/>
                </a:lnTo>
                <a:close/>
                <a:moveTo>
                  <a:pt x="5039" y="2810"/>
                </a:moveTo>
                <a:cubicBezTo>
                  <a:pt x="5092" y="2738"/>
                  <a:pt x="5120" y="2650"/>
                  <a:pt x="5120" y="2560"/>
                </a:cubicBezTo>
                <a:lnTo>
                  <a:pt x="5120" y="1707"/>
                </a:lnTo>
                <a:cubicBezTo>
                  <a:pt x="5120" y="1471"/>
                  <a:pt x="4929" y="1280"/>
                  <a:pt x="4693" y="1280"/>
                </a:cubicBezTo>
                <a:lnTo>
                  <a:pt x="2987" y="1280"/>
                </a:lnTo>
                <a:cubicBezTo>
                  <a:pt x="2751" y="1280"/>
                  <a:pt x="2560" y="1471"/>
                  <a:pt x="2560" y="1707"/>
                </a:cubicBezTo>
                <a:lnTo>
                  <a:pt x="2560" y="2560"/>
                </a:lnTo>
                <a:cubicBezTo>
                  <a:pt x="2560" y="2654"/>
                  <a:pt x="2590" y="2740"/>
                  <a:pt x="2641" y="2810"/>
                </a:cubicBezTo>
                <a:cubicBezTo>
                  <a:pt x="1837" y="3164"/>
                  <a:pt x="1229" y="3852"/>
                  <a:pt x="977" y="4693"/>
                </a:cubicBezTo>
                <a:lnTo>
                  <a:pt x="853" y="4693"/>
                </a:lnTo>
                <a:cubicBezTo>
                  <a:pt x="618" y="4693"/>
                  <a:pt x="427" y="4884"/>
                  <a:pt x="427" y="5120"/>
                </a:cubicBezTo>
                <a:lnTo>
                  <a:pt x="427" y="5973"/>
                </a:lnTo>
                <a:cubicBezTo>
                  <a:pt x="427" y="6209"/>
                  <a:pt x="618" y="6400"/>
                  <a:pt x="853" y="6400"/>
                </a:cubicBezTo>
                <a:lnTo>
                  <a:pt x="1707" y="6400"/>
                </a:lnTo>
                <a:cubicBezTo>
                  <a:pt x="1942" y="6400"/>
                  <a:pt x="2133" y="6209"/>
                  <a:pt x="2133" y="5973"/>
                </a:cubicBezTo>
                <a:lnTo>
                  <a:pt x="2133" y="5120"/>
                </a:lnTo>
                <a:cubicBezTo>
                  <a:pt x="2133" y="4948"/>
                  <a:pt x="2030" y="4792"/>
                  <a:pt x="1871" y="4726"/>
                </a:cubicBezTo>
                <a:cubicBezTo>
                  <a:pt x="2143" y="4073"/>
                  <a:pt x="2721" y="3598"/>
                  <a:pt x="3413" y="3456"/>
                </a:cubicBezTo>
                <a:lnTo>
                  <a:pt x="3413" y="4693"/>
                </a:lnTo>
                <a:cubicBezTo>
                  <a:pt x="3178" y="4693"/>
                  <a:pt x="2987" y="4884"/>
                  <a:pt x="2987" y="5120"/>
                </a:cubicBezTo>
                <a:lnTo>
                  <a:pt x="2987" y="5973"/>
                </a:lnTo>
                <a:cubicBezTo>
                  <a:pt x="2987" y="6209"/>
                  <a:pt x="3178" y="6400"/>
                  <a:pt x="3413" y="6400"/>
                </a:cubicBezTo>
                <a:lnTo>
                  <a:pt x="4267" y="6400"/>
                </a:lnTo>
                <a:cubicBezTo>
                  <a:pt x="4502" y="6400"/>
                  <a:pt x="4693" y="6209"/>
                  <a:pt x="4693" y="5973"/>
                </a:cubicBezTo>
                <a:lnTo>
                  <a:pt x="4693" y="5120"/>
                </a:lnTo>
                <a:cubicBezTo>
                  <a:pt x="4693" y="4884"/>
                  <a:pt x="4502" y="4693"/>
                  <a:pt x="4267" y="4693"/>
                </a:cubicBezTo>
                <a:lnTo>
                  <a:pt x="4267" y="3456"/>
                </a:lnTo>
                <a:cubicBezTo>
                  <a:pt x="4959" y="3598"/>
                  <a:pt x="5537" y="4073"/>
                  <a:pt x="5809" y="4726"/>
                </a:cubicBezTo>
                <a:cubicBezTo>
                  <a:pt x="5650" y="4792"/>
                  <a:pt x="5547" y="4948"/>
                  <a:pt x="5547" y="5120"/>
                </a:cubicBezTo>
                <a:lnTo>
                  <a:pt x="5547" y="5973"/>
                </a:lnTo>
                <a:cubicBezTo>
                  <a:pt x="5547" y="6209"/>
                  <a:pt x="5738" y="6400"/>
                  <a:pt x="5973" y="6400"/>
                </a:cubicBezTo>
                <a:lnTo>
                  <a:pt x="6827" y="6400"/>
                </a:lnTo>
                <a:cubicBezTo>
                  <a:pt x="7062" y="6400"/>
                  <a:pt x="7253" y="6209"/>
                  <a:pt x="7253" y="5973"/>
                </a:cubicBezTo>
                <a:lnTo>
                  <a:pt x="7253" y="5120"/>
                </a:lnTo>
                <a:cubicBezTo>
                  <a:pt x="7253" y="4884"/>
                  <a:pt x="7062" y="4693"/>
                  <a:pt x="6827" y="4693"/>
                </a:cubicBezTo>
                <a:lnTo>
                  <a:pt x="6703" y="4693"/>
                </a:lnTo>
                <a:cubicBezTo>
                  <a:pt x="6451" y="3852"/>
                  <a:pt x="5843" y="3164"/>
                  <a:pt x="5039" y="2810"/>
                </a:cubicBezTo>
                <a:close/>
              </a:path>
            </a:pathLst>
          </a:custGeom>
          <a:solidFill>
            <a:srgbClr val="0CAF7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文本框 6"/>
          <p:cNvSpPr txBox="1"/>
          <p:nvPr/>
        </p:nvSpPr>
        <p:spPr>
          <a:xfrm>
            <a:off x="1128713" y="1536700"/>
            <a:ext cx="877163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Century Gothic" panose="020B0502020202020204" pitchFamily="34" charset="0"/>
              </a:rPr>
              <a:t>安装商</a:t>
            </a:r>
          </a:p>
        </p:txBody>
      </p:sp>
      <p:sp>
        <p:nvSpPr>
          <p:cNvPr id="32" name="文本框 19"/>
          <p:cNvSpPr txBox="1"/>
          <p:nvPr/>
        </p:nvSpPr>
        <p:spPr>
          <a:xfrm>
            <a:off x="7134225" y="1536700"/>
            <a:ext cx="646113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Century Gothic" panose="020B0502020202020204" pitchFamily="34" charset="0"/>
              </a:rPr>
              <a:t>业主</a:t>
            </a:r>
          </a:p>
        </p:txBody>
      </p:sp>
      <p:sp>
        <p:nvSpPr>
          <p:cNvPr id="33" name="文本框 20"/>
          <p:cNvSpPr txBox="1"/>
          <p:nvPr/>
        </p:nvSpPr>
        <p:spPr>
          <a:xfrm>
            <a:off x="7134225" y="1936750"/>
            <a:ext cx="3542958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</a:rPr>
              <a:t>多花</a:t>
            </a:r>
            <a:r>
              <a:rPr lang="en-US" altLang="zh-CN" sz="1600" dirty="0">
                <a:latin typeface="微软雅黑" panose="020B0503020204020204" pitchFamily="34" charset="-122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</a:rPr>
              <a:t>万，</a:t>
            </a:r>
            <a:r>
              <a:rPr lang="zh-CN" altLang="en-US" sz="3600" b="1" dirty="0">
                <a:latin typeface="微软雅黑" panose="020B0503020204020204" pitchFamily="34" charset="-122"/>
              </a:rPr>
              <a:t>多赚</a:t>
            </a:r>
            <a:r>
              <a:rPr lang="en-US" altLang="zh-CN" sz="36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36</a:t>
            </a:r>
            <a:r>
              <a:rPr lang="zh-CN" altLang="en-US" sz="3600" b="1" dirty="0">
                <a:latin typeface="微软雅黑" panose="020B0503020204020204" pitchFamily="34" charset="-122"/>
              </a:rPr>
              <a:t>万元</a:t>
            </a:r>
            <a:endParaRPr lang="en-US" altLang="zh-CN" sz="3600" b="1" dirty="0">
              <a:latin typeface="微软雅黑" panose="020B0503020204020204" pitchFamily="34" charset="-122"/>
            </a:endParaRPr>
          </a:p>
        </p:txBody>
      </p:sp>
      <p:sp>
        <p:nvSpPr>
          <p:cNvPr id="35" name="hosting_90380"/>
          <p:cNvSpPr>
            <a:spLocks noChangeAspect="1"/>
          </p:cNvSpPr>
          <p:nvPr/>
        </p:nvSpPr>
        <p:spPr bwMode="auto">
          <a:xfrm>
            <a:off x="6680200" y="1524000"/>
            <a:ext cx="396875" cy="355600"/>
          </a:xfrm>
          <a:custGeom>
            <a:avLst/>
            <a:gdLst>
              <a:gd name="T0" fmla="*/ 2900 w 2900"/>
              <a:gd name="T1" fmla="*/ 1450 h 2596"/>
              <a:gd name="T2" fmla="*/ 1450 w 2900"/>
              <a:gd name="T3" fmla="*/ 0 h 2596"/>
              <a:gd name="T4" fmla="*/ 0 w 2900"/>
              <a:gd name="T5" fmla="*/ 1450 h 2596"/>
              <a:gd name="T6" fmla="*/ 141 w 2900"/>
              <a:gd name="T7" fmla="*/ 1592 h 2596"/>
              <a:gd name="T8" fmla="*/ 375 w 2900"/>
              <a:gd name="T9" fmla="*/ 1358 h 2596"/>
              <a:gd name="T10" fmla="*/ 375 w 2900"/>
              <a:gd name="T11" fmla="*/ 2596 h 2596"/>
              <a:gd name="T12" fmla="*/ 948 w 2900"/>
              <a:gd name="T13" fmla="*/ 2596 h 2596"/>
              <a:gd name="T14" fmla="*/ 1953 w 2900"/>
              <a:gd name="T15" fmla="*/ 2596 h 2596"/>
              <a:gd name="T16" fmla="*/ 2526 w 2900"/>
              <a:gd name="T17" fmla="*/ 2596 h 2596"/>
              <a:gd name="T18" fmla="*/ 2526 w 2900"/>
              <a:gd name="T19" fmla="*/ 1358 h 2596"/>
              <a:gd name="T20" fmla="*/ 2759 w 2900"/>
              <a:gd name="T21" fmla="*/ 1592 h 2596"/>
              <a:gd name="T22" fmla="*/ 2900 w 2900"/>
              <a:gd name="T23" fmla="*/ 1450 h 2596"/>
              <a:gd name="T24" fmla="*/ 1148 w 2900"/>
              <a:gd name="T25" fmla="*/ 2396 h 2596"/>
              <a:gd name="T26" fmla="*/ 1148 w 2900"/>
              <a:gd name="T27" fmla="*/ 1562 h 2596"/>
              <a:gd name="T28" fmla="*/ 1488 w 2900"/>
              <a:gd name="T29" fmla="*/ 1562 h 2596"/>
              <a:gd name="T30" fmla="*/ 1488 w 2900"/>
              <a:gd name="T31" fmla="*/ 1726 h 2596"/>
              <a:gd name="T32" fmla="*/ 1588 w 2900"/>
              <a:gd name="T33" fmla="*/ 1826 h 2596"/>
              <a:gd name="T34" fmla="*/ 1753 w 2900"/>
              <a:gd name="T35" fmla="*/ 1826 h 2596"/>
              <a:gd name="T36" fmla="*/ 1753 w 2900"/>
              <a:gd name="T37" fmla="*/ 2396 h 2596"/>
              <a:gd name="T38" fmla="*/ 1148 w 2900"/>
              <a:gd name="T39" fmla="*/ 2396 h 2596"/>
              <a:gd name="T40" fmla="*/ 2326 w 2900"/>
              <a:gd name="T41" fmla="*/ 2396 h 2596"/>
              <a:gd name="T42" fmla="*/ 1953 w 2900"/>
              <a:gd name="T43" fmla="*/ 2396 h 2596"/>
              <a:gd name="T44" fmla="*/ 1953 w 2900"/>
              <a:gd name="T45" fmla="*/ 1685 h 2596"/>
              <a:gd name="T46" fmla="*/ 1630 w 2900"/>
              <a:gd name="T47" fmla="*/ 1362 h 2596"/>
              <a:gd name="T48" fmla="*/ 948 w 2900"/>
              <a:gd name="T49" fmla="*/ 1362 h 2596"/>
              <a:gd name="T50" fmla="*/ 948 w 2900"/>
              <a:gd name="T51" fmla="*/ 2396 h 2596"/>
              <a:gd name="T52" fmla="*/ 575 w 2900"/>
              <a:gd name="T53" fmla="*/ 2396 h 2596"/>
              <a:gd name="T54" fmla="*/ 575 w 2900"/>
              <a:gd name="T55" fmla="*/ 1158 h 2596"/>
              <a:gd name="T56" fmla="*/ 1450 w 2900"/>
              <a:gd name="T57" fmla="*/ 283 h 2596"/>
              <a:gd name="T58" fmla="*/ 2326 w 2900"/>
              <a:gd name="T59" fmla="*/ 1158 h 2596"/>
              <a:gd name="T60" fmla="*/ 2326 w 2900"/>
              <a:gd name="T61" fmla="*/ 2396 h 2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00" h="2596">
                <a:moveTo>
                  <a:pt x="2900" y="1450"/>
                </a:moveTo>
                <a:lnTo>
                  <a:pt x="1450" y="0"/>
                </a:lnTo>
                <a:lnTo>
                  <a:pt x="0" y="1450"/>
                </a:lnTo>
                <a:lnTo>
                  <a:pt x="141" y="1592"/>
                </a:lnTo>
                <a:lnTo>
                  <a:pt x="375" y="1358"/>
                </a:lnTo>
                <a:lnTo>
                  <a:pt x="375" y="2596"/>
                </a:lnTo>
                <a:lnTo>
                  <a:pt x="948" y="2596"/>
                </a:lnTo>
                <a:lnTo>
                  <a:pt x="1953" y="2596"/>
                </a:lnTo>
                <a:lnTo>
                  <a:pt x="2526" y="2596"/>
                </a:lnTo>
                <a:lnTo>
                  <a:pt x="2526" y="1358"/>
                </a:lnTo>
                <a:lnTo>
                  <a:pt x="2759" y="1592"/>
                </a:lnTo>
                <a:lnTo>
                  <a:pt x="2900" y="1450"/>
                </a:lnTo>
                <a:close/>
                <a:moveTo>
                  <a:pt x="1148" y="2396"/>
                </a:moveTo>
                <a:lnTo>
                  <a:pt x="1148" y="1562"/>
                </a:lnTo>
                <a:lnTo>
                  <a:pt x="1488" y="1562"/>
                </a:lnTo>
                <a:lnTo>
                  <a:pt x="1488" y="1726"/>
                </a:lnTo>
                <a:cubicBezTo>
                  <a:pt x="1488" y="1781"/>
                  <a:pt x="1533" y="1826"/>
                  <a:pt x="1588" y="1826"/>
                </a:cubicBezTo>
                <a:lnTo>
                  <a:pt x="1753" y="1826"/>
                </a:lnTo>
                <a:lnTo>
                  <a:pt x="1753" y="2396"/>
                </a:lnTo>
                <a:lnTo>
                  <a:pt x="1148" y="2396"/>
                </a:lnTo>
                <a:close/>
                <a:moveTo>
                  <a:pt x="2326" y="2396"/>
                </a:moveTo>
                <a:lnTo>
                  <a:pt x="1953" y="2396"/>
                </a:lnTo>
                <a:lnTo>
                  <a:pt x="1953" y="1685"/>
                </a:lnTo>
                <a:lnTo>
                  <a:pt x="1630" y="1362"/>
                </a:lnTo>
                <a:lnTo>
                  <a:pt x="948" y="1362"/>
                </a:lnTo>
                <a:lnTo>
                  <a:pt x="948" y="2396"/>
                </a:lnTo>
                <a:lnTo>
                  <a:pt x="575" y="2396"/>
                </a:lnTo>
                <a:lnTo>
                  <a:pt x="575" y="1158"/>
                </a:lnTo>
                <a:lnTo>
                  <a:pt x="1450" y="283"/>
                </a:lnTo>
                <a:lnTo>
                  <a:pt x="2326" y="1158"/>
                </a:lnTo>
                <a:lnTo>
                  <a:pt x="2326" y="2396"/>
                </a:lnTo>
                <a:close/>
              </a:path>
            </a:pathLst>
          </a:custGeom>
          <a:solidFill>
            <a:srgbClr val="0CAF7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12194" y="233479"/>
            <a:ext cx="68013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 panose="020B0502020202020204" pitchFamily="34" charset="0"/>
                <a:sym typeface="Arial" panose="020B0604020202020204" pitchFamily="34" charset="0"/>
              </a:rPr>
              <a:t>工商业系统价值</a:t>
            </a:r>
            <a:r>
              <a:rPr kumimoji="0" lang="en-US" altLang="zh-CN" sz="24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 panose="020B0502020202020204" pitchFamily="34" charset="0"/>
                <a:sym typeface="Arial" panose="020B0604020202020204" pitchFamily="34" charset="0"/>
              </a:rPr>
              <a:t>-</a:t>
            </a:r>
            <a:r>
              <a:rPr kumimoji="0" lang="zh-CN" altLang="en-US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 panose="020B0502020202020204" pitchFamily="34" charset="0"/>
                <a:sym typeface="Arial" panose="020B0604020202020204" pitchFamily="34" charset="0"/>
              </a:rPr>
              <a:t>相同容量更高发电量</a:t>
            </a:r>
            <a:r>
              <a:rPr kumimoji="0" lang="en-US" altLang="zh-CN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 panose="020B0502020202020204" pitchFamily="34" charset="0"/>
                <a:sym typeface="Arial" panose="020B0604020202020204" pitchFamily="34" charset="0"/>
              </a:rPr>
              <a:t> (</a:t>
            </a:r>
            <a:r>
              <a:rPr kumimoji="0" lang="zh-CN" altLang="en-US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 panose="020B0502020202020204" pitchFamily="34" charset="0"/>
                <a:sym typeface="Arial" panose="020B0604020202020204" pitchFamily="34" charset="0"/>
              </a:rPr>
              <a:t>泰极</a:t>
            </a:r>
            <a:r>
              <a:rPr kumimoji="0" lang="en-US" altLang="zh-CN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 panose="020B0502020202020204" pitchFamily="34" charset="0"/>
                <a:sym typeface="Arial" panose="020B0604020202020204" pitchFamily="34" charset="0"/>
              </a:rPr>
              <a:t>2.0)</a:t>
            </a:r>
            <a:endParaRPr kumimoji="0" lang="zh-CN" altLang="en-US" b="1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entury Gothic" panose="020B0502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文本框 21"/>
          <p:cNvSpPr txBox="1"/>
          <p:nvPr/>
        </p:nvSpPr>
        <p:spPr>
          <a:xfrm>
            <a:off x="40769" y="597017"/>
            <a:ext cx="1819729" cy="30777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</a:rPr>
              <a:t>单</a:t>
            </a:r>
            <a:r>
              <a:rPr lang="zh-CN" altLang="en-US" sz="1400" dirty="0">
                <a:latin typeface="微软雅黑" panose="020B0503020204020204" pitchFamily="34" charset="-122"/>
              </a:rPr>
              <a:t>瓦发电量增加</a:t>
            </a:r>
            <a:r>
              <a:rPr lang="en-US" altLang="zh-CN" sz="1400" dirty="0">
                <a:latin typeface="微软雅黑" panose="020B0503020204020204" pitchFamily="34" charset="-122"/>
              </a:rPr>
              <a:t>2</a:t>
            </a:r>
            <a:r>
              <a:rPr lang="en-US" altLang="zh-CN" sz="1400">
                <a:latin typeface="微软雅黑" panose="020B0503020204020204" pitchFamily="34" charset="-122"/>
              </a:rPr>
              <a:t>% </a:t>
            </a:r>
            <a:endParaRPr lang="zh-CN" altLang="en-US" sz="1400" dirty="0">
              <a:latin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654558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3_画板 1_画板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895" y="286385"/>
            <a:ext cx="1513205" cy="382905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12194" y="233479"/>
            <a:ext cx="61972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大型地面电站系统价值</a:t>
            </a:r>
            <a:r>
              <a:rPr kumimoji="0" lang="en-US" altLang="zh-CN" sz="24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BOS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节省</a:t>
            </a:r>
            <a:endParaRPr kumimoji="0" lang="zh-CN" altLang="en-US" b="1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37820" y="6312535"/>
            <a:ext cx="11511280" cy="287020"/>
            <a:chOff x="532" y="9941"/>
            <a:chExt cx="18128" cy="452"/>
          </a:xfrm>
        </p:grpSpPr>
        <p:sp>
          <p:nvSpPr>
            <p:cNvPr id="21" name="文本框 20"/>
            <p:cNvSpPr txBox="1"/>
            <p:nvPr/>
          </p:nvSpPr>
          <p:spPr>
            <a:xfrm>
              <a:off x="532" y="10054"/>
              <a:ext cx="2167" cy="33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zh-CN" altLang="en-US" sz="1400" dirty="0">
                  <a:cs typeface="+mn-ea"/>
                  <a:sym typeface="+mn-lt"/>
                </a:rPr>
                <a:t>品质铸造价值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532" y="9941"/>
              <a:ext cx="181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16010" y="10054"/>
              <a:ext cx="2650" cy="33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/>
              <a:r>
                <a:rPr lang="en-US" altLang="zh-CN" sz="1400" dirty="0">
                  <a:cs typeface="+mn-ea"/>
                  <a:sym typeface="+mn-lt"/>
                </a:rPr>
                <a:t>www.haitai-solar.com</a:t>
              </a:r>
            </a:p>
          </p:txBody>
        </p:sp>
      </p:grpSp>
      <p:sp>
        <p:nvSpPr>
          <p:cNvPr id="54" name="矩形 53"/>
          <p:cNvSpPr/>
          <p:nvPr/>
        </p:nvSpPr>
        <p:spPr>
          <a:xfrm>
            <a:off x="610488" y="4636163"/>
            <a:ext cx="106382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231815"/>
                </a:solidFill>
                <a:cs typeface="+mn-ea"/>
                <a:sym typeface="+mn-lt"/>
              </a:rPr>
              <a:t>地面项目使用双面组件增益明显，叠加</a:t>
            </a:r>
            <a:r>
              <a:rPr lang="en-US" altLang="zh-CN" dirty="0">
                <a:solidFill>
                  <a:srgbClr val="231815"/>
                </a:solidFill>
                <a:cs typeface="+mn-ea"/>
                <a:sym typeface="+mn-lt"/>
              </a:rPr>
              <a:t>N</a:t>
            </a:r>
            <a:r>
              <a:rPr lang="zh-CN" altLang="en-US" dirty="0">
                <a:solidFill>
                  <a:srgbClr val="231815"/>
                </a:solidFill>
                <a:cs typeface="+mn-ea"/>
                <a:sym typeface="+mn-lt"/>
              </a:rPr>
              <a:t>组件优秀的双面率、衰减等组件优势，发电量提升优势明显，可进一步提高项目的收益率。</a:t>
            </a:r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3456622"/>
              </p:ext>
            </p:extLst>
          </p:nvPr>
        </p:nvGraphicFramePr>
        <p:xfrm>
          <a:off x="613329" y="1891538"/>
          <a:ext cx="6377940" cy="2436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5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5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5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5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216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 dirty="0">
                          <a:ln>
                            <a:solidFill>
                              <a:srgbClr val="3CBD8B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组件类型</a:t>
                      </a:r>
                      <a:endParaRPr lang="zh-CN" altLang="en-US" sz="1600" b="1" i="0" u="none" strike="noStrike" dirty="0">
                        <a:ln>
                          <a:solidFill>
                            <a:srgbClr val="3CBD8B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F7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 dirty="0">
                          <a:ln>
                            <a:solidFill>
                              <a:srgbClr val="3CBD8B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主流档位</a:t>
                      </a:r>
                      <a:endParaRPr lang="zh-CN" altLang="en-US" sz="1600" b="1" i="0" u="none" strike="noStrike" dirty="0">
                        <a:ln>
                          <a:solidFill>
                            <a:srgbClr val="3CBD8B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F7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 dirty="0">
                          <a:ln>
                            <a:solidFill>
                              <a:srgbClr val="3CBD8B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组串数量</a:t>
                      </a:r>
                      <a:endParaRPr lang="zh-CN" altLang="en-US" sz="1600" b="1" i="0" u="none" strike="noStrike" dirty="0">
                        <a:ln>
                          <a:solidFill>
                            <a:srgbClr val="3CBD8B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F7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 dirty="0">
                          <a:ln>
                            <a:solidFill>
                              <a:srgbClr val="3CBD8B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组串功率</a:t>
                      </a:r>
                      <a:endParaRPr lang="zh-CN" altLang="en-US" sz="1600" b="1" i="0" u="none" strike="noStrike" dirty="0">
                        <a:ln>
                          <a:solidFill>
                            <a:srgbClr val="3CBD8B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F7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 dirty="0">
                          <a:ln>
                            <a:solidFill>
                              <a:srgbClr val="3CBD8B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串功率增益</a:t>
                      </a:r>
                      <a:endParaRPr lang="zh-CN" altLang="en-US" sz="1600" b="1" i="0" u="none" strike="noStrike" dirty="0">
                        <a:ln>
                          <a:solidFill>
                            <a:srgbClr val="3CBD8B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F71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6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ln>
                            <a:solidFill>
                              <a:srgbClr val="3CBD8B"/>
                            </a:solidFill>
                          </a:ln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泰合</a:t>
                      </a:r>
                      <a:r>
                        <a:rPr lang="en-US" altLang="zh-CN" sz="1600" b="0" i="0" u="none" strike="noStrike">
                          <a:ln>
                            <a:solidFill>
                              <a:srgbClr val="3CBD8B"/>
                            </a:solidFill>
                          </a:ln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2.0</a:t>
                      </a:r>
                      <a:endParaRPr lang="en-US" altLang="zh-CN" sz="1600" b="0" i="0" u="none" strike="noStrike" dirty="0">
                        <a:ln>
                          <a:solidFill>
                            <a:srgbClr val="3CBD8B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ln>
                            <a:solidFill>
                              <a:srgbClr val="3CBD8B"/>
                            </a:solidFill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580W</a:t>
                      </a:r>
                      <a:endParaRPr lang="en-US" sz="1600" b="0" i="0" u="none" strike="noStrike" dirty="0">
                        <a:ln>
                          <a:solidFill>
                            <a:srgbClr val="3CBD8B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ln>
                            <a:solidFill>
                              <a:srgbClr val="3CBD8B"/>
                            </a:solidFill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26</a:t>
                      </a:r>
                      <a:r>
                        <a:rPr lang="zh-CN" altLang="en-US" sz="1600" b="0" u="none" strike="noStrike" dirty="0">
                          <a:ln>
                            <a:solidFill>
                              <a:srgbClr val="3CBD8B"/>
                            </a:solidFill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块</a:t>
                      </a:r>
                      <a:endParaRPr lang="zh-CN" altLang="en-US" sz="1600" b="0" i="0" u="none" strike="noStrike" dirty="0">
                        <a:ln>
                          <a:solidFill>
                            <a:srgbClr val="3CBD8B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ln>
                            <a:solidFill>
                              <a:srgbClr val="3CBD8B"/>
                            </a:solidFill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15.08kW</a:t>
                      </a:r>
                      <a:endParaRPr lang="en-US" sz="1600" b="0" i="0" u="none" strike="noStrike" dirty="0">
                        <a:ln>
                          <a:solidFill>
                            <a:srgbClr val="3CBD8B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ln>
                            <a:solidFill>
                              <a:srgbClr val="3CBD8B"/>
                            </a:solidFill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5.5</a:t>
                      </a:r>
                      <a:r>
                        <a:rPr lang="en-US" altLang="zh-CN" sz="1600" b="0" u="none" strike="noStrike" dirty="0">
                          <a:ln>
                            <a:solidFill>
                              <a:srgbClr val="3CBD8B"/>
                            </a:solidFill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%</a:t>
                      </a:r>
                      <a:endParaRPr lang="en-US" altLang="zh-CN" sz="1600" b="0" i="0" u="none" strike="noStrike" dirty="0">
                        <a:ln>
                          <a:solidFill>
                            <a:srgbClr val="3CBD8B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6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u="none" strike="noStrike">
                          <a:ln>
                            <a:solidFill>
                              <a:srgbClr val="3CBD8B"/>
                            </a:solidFill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泰合</a:t>
                      </a:r>
                      <a:endParaRPr lang="en-US" altLang="zh-CN" sz="1600" b="0" i="0" u="none" strike="noStrike">
                        <a:ln>
                          <a:solidFill>
                            <a:srgbClr val="3CBD8B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ln>
                            <a:solidFill>
                              <a:srgbClr val="3CBD8B"/>
                            </a:solidFill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550W</a:t>
                      </a:r>
                      <a:endParaRPr lang="en-US" sz="1600" b="0" i="0" u="none" strike="noStrike" dirty="0">
                        <a:ln>
                          <a:solidFill>
                            <a:srgbClr val="3CBD8B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ln>
                            <a:solidFill>
                              <a:srgbClr val="3CBD8B"/>
                            </a:solidFill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26</a:t>
                      </a:r>
                      <a:r>
                        <a:rPr lang="zh-CN" altLang="en-US" sz="1600" b="0" u="none" strike="noStrike" dirty="0">
                          <a:ln>
                            <a:solidFill>
                              <a:srgbClr val="3CBD8B"/>
                            </a:solidFill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块</a:t>
                      </a:r>
                      <a:endParaRPr lang="zh-CN" altLang="en-US" sz="1600" b="0" i="0" u="none" strike="noStrike" dirty="0">
                        <a:ln>
                          <a:solidFill>
                            <a:srgbClr val="3CBD8B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ln>
                            <a:solidFill>
                              <a:srgbClr val="3CBD8B"/>
                            </a:solidFill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14.3kW</a:t>
                      </a:r>
                      <a:endParaRPr lang="en-US" sz="1600" b="0" i="0" u="none" strike="noStrike" dirty="0">
                        <a:ln>
                          <a:solidFill>
                            <a:srgbClr val="3CBD8B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ln>
                            <a:solidFill>
                              <a:srgbClr val="3CBD8B"/>
                            </a:solidFill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Baseline</a:t>
                      </a:r>
                      <a:endParaRPr lang="en-US" sz="1600" b="0" i="0" u="none" strike="noStrike" dirty="0">
                        <a:ln>
                          <a:solidFill>
                            <a:srgbClr val="3CBD8B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7408850" y="2290729"/>
            <a:ext cx="4091243" cy="14609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n w="0"/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可提升</a:t>
            </a:r>
            <a:r>
              <a:rPr lang="en-US" altLang="zh-CN" sz="2400" dirty="0">
                <a:ln w="0"/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5.5%</a:t>
            </a:r>
            <a:r>
              <a:rPr lang="zh-CN" altLang="en-US" sz="2400" dirty="0">
                <a:ln w="0"/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的装机量</a:t>
            </a:r>
            <a:endParaRPr lang="en-US" altLang="zh-CN" sz="2400" dirty="0">
              <a:ln w="0"/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n w="0"/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可变BOS降低</a:t>
            </a:r>
            <a:r>
              <a:rPr lang="en-US" altLang="zh-CN" sz="4000" b="1" dirty="0">
                <a:ln w="0"/>
                <a:solidFill>
                  <a:srgbClr val="0CAF7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5.5%</a:t>
            </a:r>
            <a:endParaRPr lang="zh-CN" altLang="en-US" sz="2400" b="1" cap="none" spc="0" dirty="0">
              <a:ln w="0"/>
              <a:solidFill>
                <a:srgbClr val="0CAF7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3329" y="944642"/>
            <a:ext cx="106354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zh-CN" altLang="en-US">
                <a:solidFill>
                  <a:srgbClr val="231815"/>
                </a:solidFill>
                <a:cs typeface="+mn-ea"/>
                <a:sym typeface="+mn-lt"/>
              </a:rPr>
              <a:t>泰合</a:t>
            </a:r>
            <a:r>
              <a:rPr lang="en-US" altLang="zh-CN">
                <a:solidFill>
                  <a:srgbClr val="231815"/>
                </a:solidFill>
                <a:cs typeface="+mn-ea"/>
                <a:sym typeface="+mn-lt"/>
              </a:rPr>
              <a:t>2.0</a:t>
            </a:r>
            <a:r>
              <a:rPr lang="zh-CN" altLang="en-US">
                <a:solidFill>
                  <a:srgbClr val="231815"/>
                </a:solidFill>
                <a:cs typeface="+mn-ea"/>
                <a:sym typeface="+mn-lt"/>
              </a:rPr>
              <a:t>产品与泰合产品相比，组件尺寸和重量保持一致，支架方案和方阵排布可保持一致，同样组件数量设计时</a:t>
            </a:r>
            <a:endParaRPr lang="en-US" altLang="zh-CN">
              <a:solidFill>
                <a:srgbClr val="231815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2506903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4" cstate="email">
            <a:grayscl/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905" y="3327400"/>
            <a:ext cx="12190095" cy="35369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3327400"/>
            <a:ext cx="12187555" cy="3536950"/>
          </a:xfrm>
          <a:prstGeom prst="rect">
            <a:avLst/>
          </a:prstGeom>
          <a:solidFill>
            <a:schemeClr val="tx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53_画板 1_画板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990" y="389890"/>
            <a:ext cx="1513205" cy="3829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7500" y="216535"/>
            <a:ext cx="35636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项目案例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渔光互补</a:t>
            </a:r>
          </a:p>
        </p:txBody>
      </p:sp>
      <p:sp>
        <p:nvSpPr>
          <p:cNvPr id="10" name="iconfont-1179-866491"/>
          <p:cNvSpPr/>
          <p:nvPr/>
        </p:nvSpPr>
        <p:spPr>
          <a:xfrm>
            <a:off x="9542780" y="2544445"/>
            <a:ext cx="195580" cy="249555"/>
          </a:xfrm>
          <a:custGeom>
            <a:avLst/>
            <a:gdLst>
              <a:gd name="T0" fmla="*/ 4271 w 8542"/>
              <a:gd name="T1" fmla="*/ 10878 h 10878"/>
              <a:gd name="T2" fmla="*/ 0 w 8542"/>
              <a:gd name="T3" fmla="*/ 9261 h 10878"/>
              <a:gd name="T4" fmla="*/ 2114 w 8542"/>
              <a:gd name="T5" fmla="*/ 7882 h 10878"/>
              <a:gd name="T6" fmla="*/ 2404 w 8542"/>
              <a:gd name="T7" fmla="*/ 8388 h 10878"/>
              <a:gd name="T8" fmla="*/ 685 w 8542"/>
              <a:gd name="T9" fmla="*/ 9261 h 10878"/>
              <a:gd name="T10" fmla="*/ 4271 w 8542"/>
              <a:gd name="T11" fmla="*/ 10195 h 10878"/>
              <a:gd name="T12" fmla="*/ 7857 w 8542"/>
              <a:gd name="T13" fmla="*/ 9261 h 10878"/>
              <a:gd name="T14" fmla="*/ 6138 w 8542"/>
              <a:gd name="T15" fmla="*/ 8388 h 10878"/>
              <a:gd name="T16" fmla="*/ 6428 w 8542"/>
              <a:gd name="T17" fmla="*/ 7882 h 10878"/>
              <a:gd name="T18" fmla="*/ 8542 w 8542"/>
              <a:gd name="T19" fmla="*/ 9261 h 10878"/>
              <a:gd name="T20" fmla="*/ 4271 w 8542"/>
              <a:gd name="T21" fmla="*/ 10878 h 10878"/>
              <a:gd name="T22" fmla="*/ 7111 w 8542"/>
              <a:gd name="T23" fmla="*/ 5935 h 10878"/>
              <a:gd name="T24" fmla="*/ 4653 w 8542"/>
              <a:gd name="T25" fmla="*/ 8788 h 10878"/>
              <a:gd name="T26" fmla="*/ 4329 w 8542"/>
              <a:gd name="T27" fmla="*/ 8992 h 10878"/>
              <a:gd name="T28" fmla="*/ 4033 w 8542"/>
              <a:gd name="T29" fmla="*/ 8788 h 10878"/>
              <a:gd name="T30" fmla="*/ 1328 w 8542"/>
              <a:gd name="T31" fmla="*/ 5817 h 10878"/>
              <a:gd name="T32" fmla="*/ 1172 w 8542"/>
              <a:gd name="T33" fmla="*/ 5591 h 10878"/>
              <a:gd name="T34" fmla="*/ 589 w 8542"/>
              <a:gd name="T35" fmla="*/ 3675 h 10878"/>
              <a:gd name="T36" fmla="*/ 4271 w 8542"/>
              <a:gd name="T37" fmla="*/ 0 h 10878"/>
              <a:gd name="T38" fmla="*/ 7953 w 8542"/>
              <a:gd name="T39" fmla="*/ 3675 h 10878"/>
              <a:gd name="T40" fmla="*/ 7364 w 8542"/>
              <a:gd name="T41" fmla="*/ 5662 h 10878"/>
              <a:gd name="T42" fmla="*/ 7111 w 8542"/>
              <a:gd name="T43" fmla="*/ 5935 h 10878"/>
              <a:gd name="T44" fmla="*/ 4271 w 8542"/>
              <a:gd name="T45" fmla="*/ 682 h 10878"/>
              <a:gd name="T46" fmla="*/ 1255 w 8542"/>
              <a:gd name="T47" fmla="*/ 3693 h 10878"/>
              <a:gd name="T48" fmla="*/ 1710 w 8542"/>
              <a:gd name="T49" fmla="*/ 5135 h 10878"/>
              <a:gd name="T50" fmla="*/ 2085 w 8542"/>
              <a:gd name="T51" fmla="*/ 5614 h 10878"/>
              <a:gd name="T52" fmla="*/ 4355 w 8542"/>
              <a:gd name="T53" fmla="*/ 8139 h 10878"/>
              <a:gd name="T54" fmla="*/ 6423 w 8542"/>
              <a:gd name="T55" fmla="*/ 5684 h 10878"/>
              <a:gd name="T56" fmla="*/ 6663 w 8542"/>
              <a:gd name="T57" fmla="*/ 5366 h 10878"/>
              <a:gd name="T58" fmla="*/ 7287 w 8542"/>
              <a:gd name="T59" fmla="*/ 3693 h 10878"/>
              <a:gd name="T60" fmla="*/ 4271 w 8542"/>
              <a:gd name="T61" fmla="*/ 682 h 10878"/>
              <a:gd name="T62" fmla="*/ 4271 w 8542"/>
              <a:gd name="T63" fmla="*/ 5093 h 10878"/>
              <a:gd name="T64" fmla="*/ 2850 w 8542"/>
              <a:gd name="T65" fmla="*/ 3675 h 10878"/>
              <a:gd name="T66" fmla="*/ 4271 w 8542"/>
              <a:gd name="T67" fmla="*/ 2257 h 10878"/>
              <a:gd name="T68" fmla="*/ 5692 w 8542"/>
              <a:gd name="T69" fmla="*/ 3675 h 10878"/>
              <a:gd name="T70" fmla="*/ 4271 w 8542"/>
              <a:gd name="T71" fmla="*/ 5093 h 10878"/>
              <a:gd name="T72" fmla="*/ 4271 w 8542"/>
              <a:gd name="T73" fmla="*/ 2940 h 10878"/>
              <a:gd name="T74" fmla="*/ 3535 w 8542"/>
              <a:gd name="T75" fmla="*/ 3675 h 10878"/>
              <a:gd name="T76" fmla="*/ 4271 w 8542"/>
              <a:gd name="T77" fmla="*/ 4410 h 10878"/>
              <a:gd name="T78" fmla="*/ 5007 w 8542"/>
              <a:gd name="T79" fmla="*/ 3675 h 10878"/>
              <a:gd name="T80" fmla="*/ 4271 w 8542"/>
              <a:gd name="T81" fmla="*/ 2940 h 10878"/>
              <a:gd name="T82" fmla="*/ 4271 w 8542"/>
              <a:gd name="T83" fmla="*/ 2940 h 10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542" h="10878">
                <a:moveTo>
                  <a:pt x="4271" y="10878"/>
                </a:moveTo>
                <a:cubicBezTo>
                  <a:pt x="1530" y="10878"/>
                  <a:pt x="0" y="10274"/>
                  <a:pt x="0" y="9261"/>
                </a:cubicBezTo>
                <a:cubicBezTo>
                  <a:pt x="0" y="8677"/>
                  <a:pt x="887" y="8166"/>
                  <a:pt x="2114" y="7882"/>
                </a:cubicBezTo>
                <a:lnTo>
                  <a:pt x="2404" y="8388"/>
                </a:lnTo>
                <a:cubicBezTo>
                  <a:pt x="1359" y="8570"/>
                  <a:pt x="685" y="8893"/>
                  <a:pt x="685" y="9261"/>
                </a:cubicBezTo>
                <a:cubicBezTo>
                  <a:pt x="685" y="9829"/>
                  <a:pt x="2415" y="10195"/>
                  <a:pt x="4271" y="10195"/>
                </a:cubicBezTo>
                <a:cubicBezTo>
                  <a:pt x="6128" y="10195"/>
                  <a:pt x="7857" y="9829"/>
                  <a:pt x="7857" y="9261"/>
                </a:cubicBezTo>
                <a:cubicBezTo>
                  <a:pt x="7857" y="8893"/>
                  <a:pt x="7184" y="8570"/>
                  <a:pt x="6138" y="8388"/>
                </a:cubicBezTo>
                <a:lnTo>
                  <a:pt x="6428" y="7882"/>
                </a:lnTo>
                <a:cubicBezTo>
                  <a:pt x="7655" y="8166"/>
                  <a:pt x="8542" y="8677"/>
                  <a:pt x="8542" y="9261"/>
                </a:cubicBezTo>
                <a:cubicBezTo>
                  <a:pt x="8542" y="10250"/>
                  <a:pt x="6925" y="10878"/>
                  <a:pt x="4271" y="10878"/>
                </a:cubicBezTo>
                <a:close/>
                <a:moveTo>
                  <a:pt x="7111" y="5935"/>
                </a:moveTo>
                <a:cubicBezTo>
                  <a:pt x="7012" y="6044"/>
                  <a:pt x="4653" y="8788"/>
                  <a:pt x="4653" y="8788"/>
                </a:cubicBezTo>
                <a:cubicBezTo>
                  <a:pt x="4554" y="8908"/>
                  <a:pt x="4446" y="8992"/>
                  <a:pt x="4329" y="8992"/>
                </a:cubicBezTo>
                <a:cubicBezTo>
                  <a:pt x="4211" y="8992"/>
                  <a:pt x="4123" y="8898"/>
                  <a:pt x="4033" y="8788"/>
                </a:cubicBezTo>
                <a:cubicBezTo>
                  <a:pt x="4033" y="8788"/>
                  <a:pt x="1373" y="5880"/>
                  <a:pt x="1328" y="5817"/>
                </a:cubicBezTo>
                <a:cubicBezTo>
                  <a:pt x="1283" y="5754"/>
                  <a:pt x="1222" y="5674"/>
                  <a:pt x="1172" y="5591"/>
                </a:cubicBezTo>
                <a:cubicBezTo>
                  <a:pt x="822" y="5029"/>
                  <a:pt x="589" y="4386"/>
                  <a:pt x="589" y="3675"/>
                </a:cubicBezTo>
                <a:cubicBezTo>
                  <a:pt x="589" y="1645"/>
                  <a:pt x="2238" y="0"/>
                  <a:pt x="4271" y="0"/>
                </a:cubicBezTo>
                <a:cubicBezTo>
                  <a:pt x="6304" y="0"/>
                  <a:pt x="7953" y="1645"/>
                  <a:pt x="7953" y="3675"/>
                </a:cubicBezTo>
                <a:cubicBezTo>
                  <a:pt x="7953" y="4408"/>
                  <a:pt x="7735" y="5089"/>
                  <a:pt x="7364" y="5662"/>
                </a:cubicBezTo>
                <a:cubicBezTo>
                  <a:pt x="7262" y="5795"/>
                  <a:pt x="7166" y="5881"/>
                  <a:pt x="7111" y="5935"/>
                </a:cubicBezTo>
                <a:close/>
                <a:moveTo>
                  <a:pt x="4271" y="682"/>
                </a:moveTo>
                <a:cubicBezTo>
                  <a:pt x="2605" y="682"/>
                  <a:pt x="1255" y="2030"/>
                  <a:pt x="1255" y="3693"/>
                </a:cubicBezTo>
                <a:cubicBezTo>
                  <a:pt x="1255" y="4242"/>
                  <a:pt x="1435" y="4735"/>
                  <a:pt x="1710" y="5135"/>
                </a:cubicBezTo>
                <a:cubicBezTo>
                  <a:pt x="1801" y="5279"/>
                  <a:pt x="2085" y="5614"/>
                  <a:pt x="2085" y="5614"/>
                </a:cubicBezTo>
                <a:lnTo>
                  <a:pt x="4355" y="8139"/>
                </a:lnTo>
                <a:lnTo>
                  <a:pt x="6423" y="5684"/>
                </a:lnTo>
                <a:cubicBezTo>
                  <a:pt x="6423" y="5684"/>
                  <a:pt x="6532" y="5555"/>
                  <a:pt x="6663" y="5366"/>
                </a:cubicBezTo>
                <a:cubicBezTo>
                  <a:pt x="6996" y="4884"/>
                  <a:pt x="7287" y="4356"/>
                  <a:pt x="7287" y="3693"/>
                </a:cubicBezTo>
                <a:cubicBezTo>
                  <a:pt x="7287" y="2030"/>
                  <a:pt x="5937" y="682"/>
                  <a:pt x="4271" y="682"/>
                </a:cubicBezTo>
                <a:close/>
                <a:moveTo>
                  <a:pt x="4271" y="5093"/>
                </a:moveTo>
                <a:cubicBezTo>
                  <a:pt x="3486" y="5093"/>
                  <a:pt x="2850" y="4458"/>
                  <a:pt x="2850" y="3675"/>
                </a:cubicBezTo>
                <a:cubicBezTo>
                  <a:pt x="2850" y="2892"/>
                  <a:pt x="3486" y="2257"/>
                  <a:pt x="4271" y="2257"/>
                </a:cubicBezTo>
                <a:cubicBezTo>
                  <a:pt x="5056" y="2257"/>
                  <a:pt x="5692" y="2892"/>
                  <a:pt x="5692" y="3675"/>
                </a:cubicBezTo>
                <a:cubicBezTo>
                  <a:pt x="5692" y="4458"/>
                  <a:pt x="5056" y="5093"/>
                  <a:pt x="4271" y="5093"/>
                </a:cubicBezTo>
                <a:close/>
                <a:moveTo>
                  <a:pt x="4271" y="2940"/>
                </a:moveTo>
                <a:cubicBezTo>
                  <a:pt x="3864" y="2940"/>
                  <a:pt x="3535" y="3269"/>
                  <a:pt x="3535" y="3675"/>
                </a:cubicBezTo>
                <a:cubicBezTo>
                  <a:pt x="3535" y="4081"/>
                  <a:pt x="3864" y="4410"/>
                  <a:pt x="4271" y="4410"/>
                </a:cubicBezTo>
                <a:cubicBezTo>
                  <a:pt x="4678" y="4410"/>
                  <a:pt x="5007" y="4081"/>
                  <a:pt x="5007" y="3675"/>
                </a:cubicBezTo>
                <a:cubicBezTo>
                  <a:pt x="5007" y="3269"/>
                  <a:pt x="4678" y="2940"/>
                  <a:pt x="4271" y="2940"/>
                </a:cubicBezTo>
                <a:close/>
                <a:moveTo>
                  <a:pt x="4271" y="2940"/>
                </a:moveTo>
                <a:close/>
              </a:path>
            </a:pathLst>
          </a:custGeom>
          <a:solidFill>
            <a:srgbClr val="0CA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文本框 11"/>
          <p:cNvSpPr txBox="1"/>
          <p:nvPr/>
        </p:nvSpPr>
        <p:spPr>
          <a:xfrm>
            <a:off x="9763760" y="2500630"/>
            <a:ext cx="128079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益阳</a:t>
            </a:r>
          </a:p>
        </p:txBody>
      </p:sp>
      <p:sp>
        <p:nvSpPr>
          <p:cNvPr id="21" name="矩形 20"/>
          <p:cNvSpPr/>
          <p:nvPr/>
        </p:nvSpPr>
        <p:spPr>
          <a:xfrm>
            <a:off x="9608820" y="3844925"/>
            <a:ext cx="854075" cy="854075"/>
          </a:xfrm>
          <a:prstGeom prst="rect">
            <a:avLst/>
          </a:prstGeom>
          <a:solidFill>
            <a:srgbClr val="0CA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vQmg6BKZdCCaNB7文本框 46"/>
          <p:cNvSpPr txBox="1"/>
          <p:nvPr/>
        </p:nvSpPr>
        <p:spPr>
          <a:xfrm>
            <a:off x="9763760" y="3964305"/>
            <a:ext cx="595630" cy="61531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渔光互补</a:t>
            </a:r>
          </a:p>
        </p:txBody>
      </p:sp>
      <p:sp>
        <p:nvSpPr>
          <p:cNvPr id="23" name="矩形 22"/>
          <p:cNvSpPr/>
          <p:nvPr/>
        </p:nvSpPr>
        <p:spPr>
          <a:xfrm>
            <a:off x="9608820" y="5003165"/>
            <a:ext cx="854075" cy="854075"/>
          </a:xfrm>
          <a:prstGeom prst="rect">
            <a:avLst/>
          </a:prstGeom>
          <a:solidFill>
            <a:srgbClr val="0CA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vQmg6BKZdCCaNB7文本框 46"/>
          <p:cNvSpPr txBox="1"/>
          <p:nvPr/>
        </p:nvSpPr>
        <p:spPr>
          <a:xfrm>
            <a:off x="9763760" y="5244465"/>
            <a:ext cx="594995" cy="3689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经济效益</a:t>
            </a:r>
            <a:r>
              <a:rPr 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最大化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37820" y="6312535"/>
            <a:ext cx="11511280" cy="286385"/>
            <a:chOff x="532" y="9941"/>
            <a:chExt cx="18128" cy="451"/>
          </a:xfrm>
        </p:grpSpPr>
        <p:sp>
          <p:nvSpPr>
            <p:cNvPr id="13" name="文本框 12"/>
            <p:cNvSpPr txBox="1"/>
            <p:nvPr/>
          </p:nvSpPr>
          <p:spPr>
            <a:xfrm>
              <a:off x="532" y="10054"/>
              <a:ext cx="2167" cy="33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品质铸造价值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532" y="9941"/>
              <a:ext cx="1812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15823" y="10054"/>
              <a:ext cx="2837" cy="33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www.haitai-solar.com</a:t>
              </a:r>
            </a:p>
          </p:txBody>
        </p:sp>
      </p:grpSp>
      <p:pic>
        <p:nvPicPr>
          <p:cNvPr id="4" name="图片 3" descr="湖南益阳60MW">
            <a:extLst>
              <a:ext uri="{FF2B5EF4-FFF2-40B4-BE49-F238E27FC236}">
                <a16:creationId xmlns:a16="http://schemas.microsoft.com/office/drawing/2014/main" id="{043D8ABC-8005-A1FD-1761-56414B7FCA6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5595" y="772794"/>
            <a:ext cx="8773541" cy="50844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4" cstate="email">
            <a:grayscl/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905" y="3315335"/>
            <a:ext cx="12190095" cy="35369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3315335"/>
            <a:ext cx="12192635" cy="3536950"/>
          </a:xfrm>
          <a:prstGeom prst="rect">
            <a:avLst/>
          </a:prstGeom>
          <a:solidFill>
            <a:schemeClr val="tx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53_画板 1_画板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990" y="389890"/>
            <a:ext cx="1513205" cy="3829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7500" y="216535"/>
            <a:ext cx="35636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项目案例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地面电站</a:t>
            </a:r>
          </a:p>
        </p:txBody>
      </p:sp>
      <p:sp>
        <p:nvSpPr>
          <p:cNvPr id="10" name="iconfont-1179-866491"/>
          <p:cNvSpPr/>
          <p:nvPr/>
        </p:nvSpPr>
        <p:spPr>
          <a:xfrm>
            <a:off x="1435100" y="2544445"/>
            <a:ext cx="195580" cy="249555"/>
          </a:xfrm>
          <a:custGeom>
            <a:avLst/>
            <a:gdLst>
              <a:gd name="T0" fmla="*/ 4271 w 8542"/>
              <a:gd name="T1" fmla="*/ 10878 h 10878"/>
              <a:gd name="T2" fmla="*/ 0 w 8542"/>
              <a:gd name="T3" fmla="*/ 9261 h 10878"/>
              <a:gd name="T4" fmla="*/ 2114 w 8542"/>
              <a:gd name="T5" fmla="*/ 7882 h 10878"/>
              <a:gd name="T6" fmla="*/ 2404 w 8542"/>
              <a:gd name="T7" fmla="*/ 8388 h 10878"/>
              <a:gd name="T8" fmla="*/ 685 w 8542"/>
              <a:gd name="T9" fmla="*/ 9261 h 10878"/>
              <a:gd name="T10" fmla="*/ 4271 w 8542"/>
              <a:gd name="T11" fmla="*/ 10195 h 10878"/>
              <a:gd name="T12" fmla="*/ 7857 w 8542"/>
              <a:gd name="T13" fmla="*/ 9261 h 10878"/>
              <a:gd name="T14" fmla="*/ 6138 w 8542"/>
              <a:gd name="T15" fmla="*/ 8388 h 10878"/>
              <a:gd name="T16" fmla="*/ 6428 w 8542"/>
              <a:gd name="T17" fmla="*/ 7882 h 10878"/>
              <a:gd name="T18" fmla="*/ 8542 w 8542"/>
              <a:gd name="T19" fmla="*/ 9261 h 10878"/>
              <a:gd name="T20" fmla="*/ 4271 w 8542"/>
              <a:gd name="T21" fmla="*/ 10878 h 10878"/>
              <a:gd name="T22" fmla="*/ 7111 w 8542"/>
              <a:gd name="T23" fmla="*/ 5935 h 10878"/>
              <a:gd name="T24" fmla="*/ 4653 w 8542"/>
              <a:gd name="T25" fmla="*/ 8788 h 10878"/>
              <a:gd name="T26" fmla="*/ 4329 w 8542"/>
              <a:gd name="T27" fmla="*/ 8992 h 10878"/>
              <a:gd name="T28" fmla="*/ 4033 w 8542"/>
              <a:gd name="T29" fmla="*/ 8788 h 10878"/>
              <a:gd name="T30" fmla="*/ 1328 w 8542"/>
              <a:gd name="T31" fmla="*/ 5817 h 10878"/>
              <a:gd name="T32" fmla="*/ 1172 w 8542"/>
              <a:gd name="T33" fmla="*/ 5591 h 10878"/>
              <a:gd name="T34" fmla="*/ 589 w 8542"/>
              <a:gd name="T35" fmla="*/ 3675 h 10878"/>
              <a:gd name="T36" fmla="*/ 4271 w 8542"/>
              <a:gd name="T37" fmla="*/ 0 h 10878"/>
              <a:gd name="T38" fmla="*/ 7953 w 8542"/>
              <a:gd name="T39" fmla="*/ 3675 h 10878"/>
              <a:gd name="T40" fmla="*/ 7364 w 8542"/>
              <a:gd name="T41" fmla="*/ 5662 h 10878"/>
              <a:gd name="T42" fmla="*/ 7111 w 8542"/>
              <a:gd name="T43" fmla="*/ 5935 h 10878"/>
              <a:gd name="T44" fmla="*/ 4271 w 8542"/>
              <a:gd name="T45" fmla="*/ 682 h 10878"/>
              <a:gd name="T46" fmla="*/ 1255 w 8542"/>
              <a:gd name="T47" fmla="*/ 3693 h 10878"/>
              <a:gd name="T48" fmla="*/ 1710 w 8542"/>
              <a:gd name="T49" fmla="*/ 5135 h 10878"/>
              <a:gd name="T50" fmla="*/ 2085 w 8542"/>
              <a:gd name="T51" fmla="*/ 5614 h 10878"/>
              <a:gd name="T52" fmla="*/ 4355 w 8542"/>
              <a:gd name="T53" fmla="*/ 8139 h 10878"/>
              <a:gd name="T54" fmla="*/ 6423 w 8542"/>
              <a:gd name="T55" fmla="*/ 5684 h 10878"/>
              <a:gd name="T56" fmla="*/ 6663 w 8542"/>
              <a:gd name="T57" fmla="*/ 5366 h 10878"/>
              <a:gd name="T58" fmla="*/ 7287 w 8542"/>
              <a:gd name="T59" fmla="*/ 3693 h 10878"/>
              <a:gd name="T60" fmla="*/ 4271 w 8542"/>
              <a:gd name="T61" fmla="*/ 682 h 10878"/>
              <a:gd name="T62" fmla="*/ 4271 w 8542"/>
              <a:gd name="T63" fmla="*/ 5093 h 10878"/>
              <a:gd name="T64" fmla="*/ 2850 w 8542"/>
              <a:gd name="T65" fmla="*/ 3675 h 10878"/>
              <a:gd name="T66" fmla="*/ 4271 w 8542"/>
              <a:gd name="T67" fmla="*/ 2257 h 10878"/>
              <a:gd name="T68" fmla="*/ 5692 w 8542"/>
              <a:gd name="T69" fmla="*/ 3675 h 10878"/>
              <a:gd name="T70" fmla="*/ 4271 w 8542"/>
              <a:gd name="T71" fmla="*/ 5093 h 10878"/>
              <a:gd name="T72" fmla="*/ 4271 w 8542"/>
              <a:gd name="T73" fmla="*/ 2940 h 10878"/>
              <a:gd name="T74" fmla="*/ 3535 w 8542"/>
              <a:gd name="T75" fmla="*/ 3675 h 10878"/>
              <a:gd name="T76" fmla="*/ 4271 w 8542"/>
              <a:gd name="T77" fmla="*/ 4410 h 10878"/>
              <a:gd name="T78" fmla="*/ 5007 w 8542"/>
              <a:gd name="T79" fmla="*/ 3675 h 10878"/>
              <a:gd name="T80" fmla="*/ 4271 w 8542"/>
              <a:gd name="T81" fmla="*/ 2940 h 10878"/>
              <a:gd name="T82" fmla="*/ 4271 w 8542"/>
              <a:gd name="T83" fmla="*/ 2940 h 10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542" h="10878">
                <a:moveTo>
                  <a:pt x="4271" y="10878"/>
                </a:moveTo>
                <a:cubicBezTo>
                  <a:pt x="1530" y="10878"/>
                  <a:pt x="0" y="10274"/>
                  <a:pt x="0" y="9261"/>
                </a:cubicBezTo>
                <a:cubicBezTo>
                  <a:pt x="0" y="8677"/>
                  <a:pt x="887" y="8166"/>
                  <a:pt x="2114" y="7882"/>
                </a:cubicBezTo>
                <a:lnTo>
                  <a:pt x="2404" y="8388"/>
                </a:lnTo>
                <a:cubicBezTo>
                  <a:pt x="1359" y="8570"/>
                  <a:pt x="685" y="8893"/>
                  <a:pt x="685" y="9261"/>
                </a:cubicBezTo>
                <a:cubicBezTo>
                  <a:pt x="685" y="9829"/>
                  <a:pt x="2415" y="10195"/>
                  <a:pt x="4271" y="10195"/>
                </a:cubicBezTo>
                <a:cubicBezTo>
                  <a:pt x="6128" y="10195"/>
                  <a:pt x="7857" y="9829"/>
                  <a:pt x="7857" y="9261"/>
                </a:cubicBezTo>
                <a:cubicBezTo>
                  <a:pt x="7857" y="8893"/>
                  <a:pt x="7184" y="8570"/>
                  <a:pt x="6138" y="8388"/>
                </a:cubicBezTo>
                <a:lnTo>
                  <a:pt x="6428" y="7882"/>
                </a:lnTo>
                <a:cubicBezTo>
                  <a:pt x="7655" y="8166"/>
                  <a:pt x="8542" y="8677"/>
                  <a:pt x="8542" y="9261"/>
                </a:cubicBezTo>
                <a:cubicBezTo>
                  <a:pt x="8542" y="10250"/>
                  <a:pt x="6925" y="10878"/>
                  <a:pt x="4271" y="10878"/>
                </a:cubicBezTo>
                <a:close/>
                <a:moveTo>
                  <a:pt x="7111" y="5935"/>
                </a:moveTo>
                <a:cubicBezTo>
                  <a:pt x="7012" y="6044"/>
                  <a:pt x="4653" y="8788"/>
                  <a:pt x="4653" y="8788"/>
                </a:cubicBezTo>
                <a:cubicBezTo>
                  <a:pt x="4554" y="8908"/>
                  <a:pt x="4446" y="8992"/>
                  <a:pt x="4329" y="8992"/>
                </a:cubicBezTo>
                <a:cubicBezTo>
                  <a:pt x="4211" y="8992"/>
                  <a:pt x="4123" y="8898"/>
                  <a:pt x="4033" y="8788"/>
                </a:cubicBezTo>
                <a:cubicBezTo>
                  <a:pt x="4033" y="8788"/>
                  <a:pt x="1373" y="5880"/>
                  <a:pt x="1328" y="5817"/>
                </a:cubicBezTo>
                <a:cubicBezTo>
                  <a:pt x="1283" y="5754"/>
                  <a:pt x="1222" y="5674"/>
                  <a:pt x="1172" y="5591"/>
                </a:cubicBezTo>
                <a:cubicBezTo>
                  <a:pt x="822" y="5029"/>
                  <a:pt x="589" y="4386"/>
                  <a:pt x="589" y="3675"/>
                </a:cubicBezTo>
                <a:cubicBezTo>
                  <a:pt x="589" y="1645"/>
                  <a:pt x="2238" y="0"/>
                  <a:pt x="4271" y="0"/>
                </a:cubicBezTo>
                <a:cubicBezTo>
                  <a:pt x="6304" y="0"/>
                  <a:pt x="7953" y="1645"/>
                  <a:pt x="7953" y="3675"/>
                </a:cubicBezTo>
                <a:cubicBezTo>
                  <a:pt x="7953" y="4408"/>
                  <a:pt x="7735" y="5089"/>
                  <a:pt x="7364" y="5662"/>
                </a:cubicBezTo>
                <a:cubicBezTo>
                  <a:pt x="7262" y="5795"/>
                  <a:pt x="7166" y="5881"/>
                  <a:pt x="7111" y="5935"/>
                </a:cubicBezTo>
                <a:close/>
                <a:moveTo>
                  <a:pt x="4271" y="682"/>
                </a:moveTo>
                <a:cubicBezTo>
                  <a:pt x="2605" y="682"/>
                  <a:pt x="1255" y="2030"/>
                  <a:pt x="1255" y="3693"/>
                </a:cubicBezTo>
                <a:cubicBezTo>
                  <a:pt x="1255" y="4242"/>
                  <a:pt x="1435" y="4735"/>
                  <a:pt x="1710" y="5135"/>
                </a:cubicBezTo>
                <a:cubicBezTo>
                  <a:pt x="1801" y="5279"/>
                  <a:pt x="2085" y="5614"/>
                  <a:pt x="2085" y="5614"/>
                </a:cubicBezTo>
                <a:lnTo>
                  <a:pt x="4355" y="8139"/>
                </a:lnTo>
                <a:lnTo>
                  <a:pt x="6423" y="5684"/>
                </a:lnTo>
                <a:cubicBezTo>
                  <a:pt x="6423" y="5684"/>
                  <a:pt x="6532" y="5555"/>
                  <a:pt x="6663" y="5366"/>
                </a:cubicBezTo>
                <a:cubicBezTo>
                  <a:pt x="6996" y="4884"/>
                  <a:pt x="7287" y="4356"/>
                  <a:pt x="7287" y="3693"/>
                </a:cubicBezTo>
                <a:cubicBezTo>
                  <a:pt x="7287" y="2030"/>
                  <a:pt x="5937" y="682"/>
                  <a:pt x="4271" y="682"/>
                </a:cubicBezTo>
                <a:close/>
                <a:moveTo>
                  <a:pt x="4271" y="5093"/>
                </a:moveTo>
                <a:cubicBezTo>
                  <a:pt x="3486" y="5093"/>
                  <a:pt x="2850" y="4458"/>
                  <a:pt x="2850" y="3675"/>
                </a:cubicBezTo>
                <a:cubicBezTo>
                  <a:pt x="2850" y="2892"/>
                  <a:pt x="3486" y="2257"/>
                  <a:pt x="4271" y="2257"/>
                </a:cubicBezTo>
                <a:cubicBezTo>
                  <a:pt x="5056" y="2257"/>
                  <a:pt x="5692" y="2892"/>
                  <a:pt x="5692" y="3675"/>
                </a:cubicBezTo>
                <a:cubicBezTo>
                  <a:pt x="5692" y="4458"/>
                  <a:pt x="5056" y="5093"/>
                  <a:pt x="4271" y="5093"/>
                </a:cubicBezTo>
                <a:close/>
                <a:moveTo>
                  <a:pt x="4271" y="2940"/>
                </a:moveTo>
                <a:cubicBezTo>
                  <a:pt x="3864" y="2940"/>
                  <a:pt x="3535" y="3269"/>
                  <a:pt x="3535" y="3675"/>
                </a:cubicBezTo>
                <a:cubicBezTo>
                  <a:pt x="3535" y="4081"/>
                  <a:pt x="3864" y="4410"/>
                  <a:pt x="4271" y="4410"/>
                </a:cubicBezTo>
                <a:cubicBezTo>
                  <a:pt x="4678" y="4410"/>
                  <a:pt x="5007" y="4081"/>
                  <a:pt x="5007" y="3675"/>
                </a:cubicBezTo>
                <a:cubicBezTo>
                  <a:pt x="5007" y="3269"/>
                  <a:pt x="4678" y="2940"/>
                  <a:pt x="4271" y="2940"/>
                </a:cubicBezTo>
                <a:close/>
                <a:moveTo>
                  <a:pt x="4271" y="2940"/>
                </a:moveTo>
                <a:close/>
              </a:path>
            </a:pathLst>
          </a:custGeom>
          <a:solidFill>
            <a:srgbClr val="0CA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文本框 11"/>
          <p:cNvSpPr txBox="1"/>
          <p:nvPr/>
        </p:nvSpPr>
        <p:spPr>
          <a:xfrm>
            <a:off x="1532891" y="2500629"/>
            <a:ext cx="926846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西班牙</a:t>
            </a:r>
          </a:p>
        </p:txBody>
      </p:sp>
      <p:sp>
        <p:nvSpPr>
          <p:cNvPr id="6" name="矩形 5"/>
          <p:cNvSpPr/>
          <p:nvPr/>
        </p:nvSpPr>
        <p:spPr>
          <a:xfrm>
            <a:off x="1856740" y="5003165"/>
            <a:ext cx="854075" cy="854075"/>
          </a:xfrm>
          <a:prstGeom prst="rect">
            <a:avLst/>
          </a:prstGeom>
          <a:solidFill>
            <a:srgbClr val="0CA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vQmg6BKZdCCaNB7文本框 46"/>
          <p:cNvSpPr txBox="1"/>
          <p:nvPr/>
        </p:nvSpPr>
        <p:spPr>
          <a:xfrm>
            <a:off x="2026920" y="5122545"/>
            <a:ext cx="594995" cy="61531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</a:p>
          <a:p>
            <a:pPr algn="l">
              <a:lnSpc>
                <a:spcPct val="100000"/>
              </a:lnSpc>
            </a:pPr>
            <a:r>
              <a:rPr 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领先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37820" y="6312535"/>
            <a:ext cx="11511280" cy="286385"/>
            <a:chOff x="532" y="9941"/>
            <a:chExt cx="18128" cy="451"/>
          </a:xfrm>
        </p:grpSpPr>
        <p:sp>
          <p:nvSpPr>
            <p:cNvPr id="15" name="文本框 14"/>
            <p:cNvSpPr txBox="1"/>
            <p:nvPr/>
          </p:nvSpPr>
          <p:spPr>
            <a:xfrm>
              <a:off x="532" y="10054"/>
              <a:ext cx="2167" cy="33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品质铸造价值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32" y="9941"/>
              <a:ext cx="1812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15823" y="10054"/>
              <a:ext cx="2837" cy="33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www.haitai-solar.com</a:t>
              </a:r>
            </a:p>
          </p:txBody>
        </p:sp>
      </p:grpSp>
      <p:pic>
        <p:nvPicPr>
          <p:cNvPr id="4" name="图片 3" descr="西班牙 Zaratan 13MW">
            <a:extLst>
              <a:ext uri="{FF2B5EF4-FFF2-40B4-BE49-F238E27FC236}">
                <a16:creationId xmlns:a16="http://schemas.microsoft.com/office/drawing/2014/main" id="{B06DB28C-1D57-A493-CF3B-172F6AC22E5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3881120" y="843597"/>
            <a:ext cx="7776083" cy="52879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5"/>
          <p:cNvPicPr>
            <a:picLocks noChangeAspect="1"/>
          </p:cNvPicPr>
          <p:nvPr/>
        </p:nvPicPr>
        <p:blipFill>
          <a:blip r:embed="rId5" cstate="email">
            <a:grayscl/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905" y="1757045"/>
            <a:ext cx="12190095" cy="353695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757045"/>
            <a:ext cx="12187555" cy="3536950"/>
          </a:xfrm>
          <a:prstGeom prst="rect">
            <a:avLst/>
          </a:prstGeom>
          <a:solidFill>
            <a:schemeClr val="tx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53_画板 1_画板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990" y="389890"/>
            <a:ext cx="1513205" cy="3829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7500" y="216535"/>
            <a:ext cx="35636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项目案例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工商业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37820" y="6312535"/>
            <a:ext cx="11511280" cy="286385"/>
            <a:chOff x="532" y="9941"/>
            <a:chExt cx="18128" cy="451"/>
          </a:xfrm>
        </p:grpSpPr>
        <p:sp>
          <p:nvSpPr>
            <p:cNvPr id="11" name="文本框 10"/>
            <p:cNvSpPr txBox="1"/>
            <p:nvPr/>
          </p:nvSpPr>
          <p:spPr>
            <a:xfrm>
              <a:off x="532" y="10054"/>
              <a:ext cx="2167" cy="33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品质铸造价值</a:t>
              </a: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532" y="9941"/>
              <a:ext cx="181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15823" y="10054"/>
              <a:ext cx="2837" cy="33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www.haitai-solar.com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647622" y="4183062"/>
            <a:ext cx="1066243" cy="494030"/>
          </a:xfrm>
          <a:prstGeom prst="rect">
            <a:avLst/>
          </a:prstGeom>
          <a:solidFill>
            <a:srgbClr val="0CA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iconfont-1179-866491"/>
          <p:cNvSpPr/>
          <p:nvPr/>
        </p:nvSpPr>
        <p:spPr>
          <a:xfrm>
            <a:off x="819124" y="4324032"/>
            <a:ext cx="180627" cy="211455"/>
          </a:xfrm>
          <a:custGeom>
            <a:avLst/>
            <a:gdLst>
              <a:gd name="T0" fmla="*/ 4271 w 8542"/>
              <a:gd name="T1" fmla="*/ 10878 h 10878"/>
              <a:gd name="T2" fmla="*/ 0 w 8542"/>
              <a:gd name="T3" fmla="*/ 9261 h 10878"/>
              <a:gd name="T4" fmla="*/ 2114 w 8542"/>
              <a:gd name="T5" fmla="*/ 7882 h 10878"/>
              <a:gd name="T6" fmla="*/ 2404 w 8542"/>
              <a:gd name="T7" fmla="*/ 8388 h 10878"/>
              <a:gd name="T8" fmla="*/ 685 w 8542"/>
              <a:gd name="T9" fmla="*/ 9261 h 10878"/>
              <a:gd name="T10" fmla="*/ 4271 w 8542"/>
              <a:gd name="T11" fmla="*/ 10195 h 10878"/>
              <a:gd name="T12" fmla="*/ 7857 w 8542"/>
              <a:gd name="T13" fmla="*/ 9261 h 10878"/>
              <a:gd name="T14" fmla="*/ 6138 w 8542"/>
              <a:gd name="T15" fmla="*/ 8388 h 10878"/>
              <a:gd name="T16" fmla="*/ 6428 w 8542"/>
              <a:gd name="T17" fmla="*/ 7882 h 10878"/>
              <a:gd name="T18" fmla="*/ 8542 w 8542"/>
              <a:gd name="T19" fmla="*/ 9261 h 10878"/>
              <a:gd name="T20" fmla="*/ 4271 w 8542"/>
              <a:gd name="T21" fmla="*/ 10878 h 10878"/>
              <a:gd name="T22" fmla="*/ 7111 w 8542"/>
              <a:gd name="T23" fmla="*/ 5935 h 10878"/>
              <a:gd name="T24" fmla="*/ 4653 w 8542"/>
              <a:gd name="T25" fmla="*/ 8788 h 10878"/>
              <a:gd name="T26" fmla="*/ 4329 w 8542"/>
              <a:gd name="T27" fmla="*/ 8992 h 10878"/>
              <a:gd name="T28" fmla="*/ 4033 w 8542"/>
              <a:gd name="T29" fmla="*/ 8788 h 10878"/>
              <a:gd name="T30" fmla="*/ 1328 w 8542"/>
              <a:gd name="T31" fmla="*/ 5817 h 10878"/>
              <a:gd name="T32" fmla="*/ 1172 w 8542"/>
              <a:gd name="T33" fmla="*/ 5591 h 10878"/>
              <a:gd name="T34" fmla="*/ 589 w 8542"/>
              <a:gd name="T35" fmla="*/ 3675 h 10878"/>
              <a:gd name="T36" fmla="*/ 4271 w 8542"/>
              <a:gd name="T37" fmla="*/ 0 h 10878"/>
              <a:gd name="T38" fmla="*/ 7953 w 8542"/>
              <a:gd name="T39" fmla="*/ 3675 h 10878"/>
              <a:gd name="T40" fmla="*/ 7364 w 8542"/>
              <a:gd name="T41" fmla="*/ 5662 h 10878"/>
              <a:gd name="T42" fmla="*/ 7111 w 8542"/>
              <a:gd name="T43" fmla="*/ 5935 h 10878"/>
              <a:gd name="T44" fmla="*/ 4271 w 8542"/>
              <a:gd name="T45" fmla="*/ 682 h 10878"/>
              <a:gd name="T46" fmla="*/ 1255 w 8542"/>
              <a:gd name="T47" fmla="*/ 3693 h 10878"/>
              <a:gd name="T48" fmla="*/ 1710 w 8542"/>
              <a:gd name="T49" fmla="*/ 5135 h 10878"/>
              <a:gd name="T50" fmla="*/ 2085 w 8542"/>
              <a:gd name="T51" fmla="*/ 5614 h 10878"/>
              <a:gd name="T52" fmla="*/ 4355 w 8542"/>
              <a:gd name="T53" fmla="*/ 8139 h 10878"/>
              <a:gd name="T54" fmla="*/ 6423 w 8542"/>
              <a:gd name="T55" fmla="*/ 5684 h 10878"/>
              <a:gd name="T56" fmla="*/ 6663 w 8542"/>
              <a:gd name="T57" fmla="*/ 5366 h 10878"/>
              <a:gd name="T58" fmla="*/ 7287 w 8542"/>
              <a:gd name="T59" fmla="*/ 3693 h 10878"/>
              <a:gd name="T60" fmla="*/ 4271 w 8542"/>
              <a:gd name="T61" fmla="*/ 682 h 10878"/>
              <a:gd name="T62" fmla="*/ 4271 w 8542"/>
              <a:gd name="T63" fmla="*/ 5093 h 10878"/>
              <a:gd name="T64" fmla="*/ 2850 w 8542"/>
              <a:gd name="T65" fmla="*/ 3675 h 10878"/>
              <a:gd name="T66" fmla="*/ 4271 w 8542"/>
              <a:gd name="T67" fmla="*/ 2257 h 10878"/>
              <a:gd name="T68" fmla="*/ 5692 w 8542"/>
              <a:gd name="T69" fmla="*/ 3675 h 10878"/>
              <a:gd name="T70" fmla="*/ 4271 w 8542"/>
              <a:gd name="T71" fmla="*/ 5093 h 10878"/>
              <a:gd name="T72" fmla="*/ 4271 w 8542"/>
              <a:gd name="T73" fmla="*/ 2940 h 10878"/>
              <a:gd name="T74" fmla="*/ 3535 w 8542"/>
              <a:gd name="T75" fmla="*/ 3675 h 10878"/>
              <a:gd name="T76" fmla="*/ 4271 w 8542"/>
              <a:gd name="T77" fmla="*/ 4410 h 10878"/>
              <a:gd name="T78" fmla="*/ 5007 w 8542"/>
              <a:gd name="T79" fmla="*/ 3675 h 10878"/>
              <a:gd name="T80" fmla="*/ 4271 w 8542"/>
              <a:gd name="T81" fmla="*/ 2940 h 10878"/>
              <a:gd name="T82" fmla="*/ 4271 w 8542"/>
              <a:gd name="T83" fmla="*/ 2940 h 10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542" h="10878">
                <a:moveTo>
                  <a:pt x="4271" y="10878"/>
                </a:moveTo>
                <a:cubicBezTo>
                  <a:pt x="1530" y="10878"/>
                  <a:pt x="0" y="10274"/>
                  <a:pt x="0" y="9261"/>
                </a:cubicBezTo>
                <a:cubicBezTo>
                  <a:pt x="0" y="8677"/>
                  <a:pt x="887" y="8166"/>
                  <a:pt x="2114" y="7882"/>
                </a:cubicBezTo>
                <a:lnTo>
                  <a:pt x="2404" y="8388"/>
                </a:lnTo>
                <a:cubicBezTo>
                  <a:pt x="1359" y="8570"/>
                  <a:pt x="685" y="8893"/>
                  <a:pt x="685" y="9261"/>
                </a:cubicBezTo>
                <a:cubicBezTo>
                  <a:pt x="685" y="9829"/>
                  <a:pt x="2415" y="10195"/>
                  <a:pt x="4271" y="10195"/>
                </a:cubicBezTo>
                <a:cubicBezTo>
                  <a:pt x="6128" y="10195"/>
                  <a:pt x="7857" y="9829"/>
                  <a:pt x="7857" y="9261"/>
                </a:cubicBezTo>
                <a:cubicBezTo>
                  <a:pt x="7857" y="8893"/>
                  <a:pt x="7184" y="8570"/>
                  <a:pt x="6138" y="8388"/>
                </a:cubicBezTo>
                <a:lnTo>
                  <a:pt x="6428" y="7882"/>
                </a:lnTo>
                <a:cubicBezTo>
                  <a:pt x="7655" y="8166"/>
                  <a:pt x="8542" y="8677"/>
                  <a:pt x="8542" y="9261"/>
                </a:cubicBezTo>
                <a:cubicBezTo>
                  <a:pt x="8542" y="10250"/>
                  <a:pt x="6925" y="10878"/>
                  <a:pt x="4271" y="10878"/>
                </a:cubicBezTo>
                <a:close/>
                <a:moveTo>
                  <a:pt x="7111" y="5935"/>
                </a:moveTo>
                <a:cubicBezTo>
                  <a:pt x="7012" y="6044"/>
                  <a:pt x="4653" y="8788"/>
                  <a:pt x="4653" y="8788"/>
                </a:cubicBezTo>
                <a:cubicBezTo>
                  <a:pt x="4554" y="8908"/>
                  <a:pt x="4446" y="8992"/>
                  <a:pt x="4329" y="8992"/>
                </a:cubicBezTo>
                <a:cubicBezTo>
                  <a:pt x="4211" y="8992"/>
                  <a:pt x="4123" y="8898"/>
                  <a:pt x="4033" y="8788"/>
                </a:cubicBezTo>
                <a:cubicBezTo>
                  <a:pt x="4033" y="8788"/>
                  <a:pt x="1373" y="5880"/>
                  <a:pt x="1328" y="5817"/>
                </a:cubicBezTo>
                <a:cubicBezTo>
                  <a:pt x="1283" y="5754"/>
                  <a:pt x="1222" y="5674"/>
                  <a:pt x="1172" y="5591"/>
                </a:cubicBezTo>
                <a:cubicBezTo>
                  <a:pt x="822" y="5029"/>
                  <a:pt x="589" y="4386"/>
                  <a:pt x="589" y="3675"/>
                </a:cubicBezTo>
                <a:cubicBezTo>
                  <a:pt x="589" y="1645"/>
                  <a:pt x="2238" y="0"/>
                  <a:pt x="4271" y="0"/>
                </a:cubicBezTo>
                <a:cubicBezTo>
                  <a:pt x="6304" y="0"/>
                  <a:pt x="7953" y="1645"/>
                  <a:pt x="7953" y="3675"/>
                </a:cubicBezTo>
                <a:cubicBezTo>
                  <a:pt x="7953" y="4408"/>
                  <a:pt x="7735" y="5089"/>
                  <a:pt x="7364" y="5662"/>
                </a:cubicBezTo>
                <a:cubicBezTo>
                  <a:pt x="7262" y="5795"/>
                  <a:pt x="7166" y="5881"/>
                  <a:pt x="7111" y="5935"/>
                </a:cubicBezTo>
                <a:close/>
                <a:moveTo>
                  <a:pt x="4271" y="682"/>
                </a:moveTo>
                <a:cubicBezTo>
                  <a:pt x="2605" y="682"/>
                  <a:pt x="1255" y="2030"/>
                  <a:pt x="1255" y="3693"/>
                </a:cubicBezTo>
                <a:cubicBezTo>
                  <a:pt x="1255" y="4242"/>
                  <a:pt x="1435" y="4735"/>
                  <a:pt x="1710" y="5135"/>
                </a:cubicBezTo>
                <a:cubicBezTo>
                  <a:pt x="1801" y="5279"/>
                  <a:pt x="2085" y="5614"/>
                  <a:pt x="2085" y="5614"/>
                </a:cubicBezTo>
                <a:lnTo>
                  <a:pt x="4355" y="8139"/>
                </a:lnTo>
                <a:lnTo>
                  <a:pt x="6423" y="5684"/>
                </a:lnTo>
                <a:cubicBezTo>
                  <a:pt x="6423" y="5684"/>
                  <a:pt x="6532" y="5555"/>
                  <a:pt x="6663" y="5366"/>
                </a:cubicBezTo>
                <a:cubicBezTo>
                  <a:pt x="6996" y="4884"/>
                  <a:pt x="7287" y="4356"/>
                  <a:pt x="7287" y="3693"/>
                </a:cubicBezTo>
                <a:cubicBezTo>
                  <a:pt x="7287" y="2030"/>
                  <a:pt x="5937" y="682"/>
                  <a:pt x="4271" y="682"/>
                </a:cubicBezTo>
                <a:close/>
                <a:moveTo>
                  <a:pt x="4271" y="5093"/>
                </a:moveTo>
                <a:cubicBezTo>
                  <a:pt x="3486" y="5093"/>
                  <a:pt x="2850" y="4458"/>
                  <a:pt x="2850" y="3675"/>
                </a:cubicBezTo>
                <a:cubicBezTo>
                  <a:pt x="2850" y="2892"/>
                  <a:pt x="3486" y="2257"/>
                  <a:pt x="4271" y="2257"/>
                </a:cubicBezTo>
                <a:cubicBezTo>
                  <a:pt x="5056" y="2257"/>
                  <a:pt x="5692" y="2892"/>
                  <a:pt x="5692" y="3675"/>
                </a:cubicBezTo>
                <a:cubicBezTo>
                  <a:pt x="5692" y="4458"/>
                  <a:pt x="5056" y="5093"/>
                  <a:pt x="4271" y="5093"/>
                </a:cubicBezTo>
                <a:close/>
                <a:moveTo>
                  <a:pt x="4271" y="2940"/>
                </a:moveTo>
                <a:cubicBezTo>
                  <a:pt x="3864" y="2940"/>
                  <a:pt x="3535" y="3269"/>
                  <a:pt x="3535" y="3675"/>
                </a:cubicBezTo>
                <a:cubicBezTo>
                  <a:pt x="3535" y="4081"/>
                  <a:pt x="3864" y="4410"/>
                  <a:pt x="4271" y="4410"/>
                </a:cubicBezTo>
                <a:cubicBezTo>
                  <a:pt x="4678" y="4410"/>
                  <a:pt x="5007" y="4081"/>
                  <a:pt x="5007" y="3675"/>
                </a:cubicBezTo>
                <a:cubicBezTo>
                  <a:pt x="5007" y="3269"/>
                  <a:pt x="4678" y="2940"/>
                  <a:pt x="4271" y="2940"/>
                </a:cubicBezTo>
                <a:close/>
                <a:moveTo>
                  <a:pt x="4271" y="2940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文本框 24"/>
          <p:cNvSpPr txBox="1"/>
          <p:nvPr/>
        </p:nvSpPr>
        <p:spPr>
          <a:xfrm>
            <a:off x="1026110" y="4273867"/>
            <a:ext cx="687755" cy="3079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荷兰</a:t>
            </a:r>
          </a:p>
        </p:txBody>
      </p:sp>
      <p:sp>
        <p:nvSpPr>
          <p:cNvPr id="19" name="矩形 18"/>
          <p:cNvSpPr/>
          <p:nvPr/>
        </p:nvSpPr>
        <p:spPr>
          <a:xfrm>
            <a:off x="6504862" y="1214439"/>
            <a:ext cx="1207643" cy="494030"/>
          </a:xfrm>
          <a:prstGeom prst="rect">
            <a:avLst/>
          </a:prstGeom>
          <a:solidFill>
            <a:srgbClr val="0CA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iconfont-1179-866491"/>
          <p:cNvSpPr/>
          <p:nvPr/>
        </p:nvSpPr>
        <p:spPr>
          <a:xfrm>
            <a:off x="6623735" y="1359536"/>
            <a:ext cx="165735" cy="211455"/>
          </a:xfrm>
          <a:custGeom>
            <a:avLst/>
            <a:gdLst>
              <a:gd name="T0" fmla="*/ 4271 w 8542"/>
              <a:gd name="T1" fmla="*/ 10878 h 10878"/>
              <a:gd name="T2" fmla="*/ 0 w 8542"/>
              <a:gd name="T3" fmla="*/ 9261 h 10878"/>
              <a:gd name="T4" fmla="*/ 2114 w 8542"/>
              <a:gd name="T5" fmla="*/ 7882 h 10878"/>
              <a:gd name="T6" fmla="*/ 2404 w 8542"/>
              <a:gd name="T7" fmla="*/ 8388 h 10878"/>
              <a:gd name="T8" fmla="*/ 685 w 8542"/>
              <a:gd name="T9" fmla="*/ 9261 h 10878"/>
              <a:gd name="T10" fmla="*/ 4271 w 8542"/>
              <a:gd name="T11" fmla="*/ 10195 h 10878"/>
              <a:gd name="T12" fmla="*/ 7857 w 8542"/>
              <a:gd name="T13" fmla="*/ 9261 h 10878"/>
              <a:gd name="T14" fmla="*/ 6138 w 8542"/>
              <a:gd name="T15" fmla="*/ 8388 h 10878"/>
              <a:gd name="T16" fmla="*/ 6428 w 8542"/>
              <a:gd name="T17" fmla="*/ 7882 h 10878"/>
              <a:gd name="T18" fmla="*/ 8542 w 8542"/>
              <a:gd name="T19" fmla="*/ 9261 h 10878"/>
              <a:gd name="T20" fmla="*/ 4271 w 8542"/>
              <a:gd name="T21" fmla="*/ 10878 h 10878"/>
              <a:gd name="T22" fmla="*/ 7111 w 8542"/>
              <a:gd name="T23" fmla="*/ 5935 h 10878"/>
              <a:gd name="T24" fmla="*/ 4653 w 8542"/>
              <a:gd name="T25" fmla="*/ 8788 h 10878"/>
              <a:gd name="T26" fmla="*/ 4329 w 8542"/>
              <a:gd name="T27" fmla="*/ 8992 h 10878"/>
              <a:gd name="T28" fmla="*/ 4033 w 8542"/>
              <a:gd name="T29" fmla="*/ 8788 h 10878"/>
              <a:gd name="T30" fmla="*/ 1328 w 8542"/>
              <a:gd name="T31" fmla="*/ 5817 h 10878"/>
              <a:gd name="T32" fmla="*/ 1172 w 8542"/>
              <a:gd name="T33" fmla="*/ 5591 h 10878"/>
              <a:gd name="T34" fmla="*/ 589 w 8542"/>
              <a:gd name="T35" fmla="*/ 3675 h 10878"/>
              <a:gd name="T36" fmla="*/ 4271 w 8542"/>
              <a:gd name="T37" fmla="*/ 0 h 10878"/>
              <a:gd name="T38" fmla="*/ 7953 w 8542"/>
              <a:gd name="T39" fmla="*/ 3675 h 10878"/>
              <a:gd name="T40" fmla="*/ 7364 w 8542"/>
              <a:gd name="T41" fmla="*/ 5662 h 10878"/>
              <a:gd name="T42" fmla="*/ 7111 w 8542"/>
              <a:gd name="T43" fmla="*/ 5935 h 10878"/>
              <a:gd name="T44" fmla="*/ 4271 w 8542"/>
              <a:gd name="T45" fmla="*/ 682 h 10878"/>
              <a:gd name="T46" fmla="*/ 1255 w 8542"/>
              <a:gd name="T47" fmla="*/ 3693 h 10878"/>
              <a:gd name="T48" fmla="*/ 1710 w 8542"/>
              <a:gd name="T49" fmla="*/ 5135 h 10878"/>
              <a:gd name="T50" fmla="*/ 2085 w 8542"/>
              <a:gd name="T51" fmla="*/ 5614 h 10878"/>
              <a:gd name="T52" fmla="*/ 4355 w 8542"/>
              <a:gd name="T53" fmla="*/ 8139 h 10878"/>
              <a:gd name="T54" fmla="*/ 6423 w 8542"/>
              <a:gd name="T55" fmla="*/ 5684 h 10878"/>
              <a:gd name="T56" fmla="*/ 6663 w 8542"/>
              <a:gd name="T57" fmla="*/ 5366 h 10878"/>
              <a:gd name="T58" fmla="*/ 7287 w 8542"/>
              <a:gd name="T59" fmla="*/ 3693 h 10878"/>
              <a:gd name="T60" fmla="*/ 4271 w 8542"/>
              <a:gd name="T61" fmla="*/ 682 h 10878"/>
              <a:gd name="T62" fmla="*/ 4271 w 8542"/>
              <a:gd name="T63" fmla="*/ 5093 h 10878"/>
              <a:gd name="T64" fmla="*/ 2850 w 8542"/>
              <a:gd name="T65" fmla="*/ 3675 h 10878"/>
              <a:gd name="T66" fmla="*/ 4271 w 8542"/>
              <a:gd name="T67" fmla="*/ 2257 h 10878"/>
              <a:gd name="T68" fmla="*/ 5692 w 8542"/>
              <a:gd name="T69" fmla="*/ 3675 h 10878"/>
              <a:gd name="T70" fmla="*/ 4271 w 8542"/>
              <a:gd name="T71" fmla="*/ 5093 h 10878"/>
              <a:gd name="T72" fmla="*/ 4271 w 8542"/>
              <a:gd name="T73" fmla="*/ 2940 h 10878"/>
              <a:gd name="T74" fmla="*/ 3535 w 8542"/>
              <a:gd name="T75" fmla="*/ 3675 h 10878"/>
              <a:gd name="T76" fmla="*/ 4271 w 8542"/>
              <a:gd name="T77" fmla="*/ 4410 h 10878"/>
              <a:gd name="T78" fmla="*/ 5007 w 8542"/>
              <a:gd name="T79" fmla="*/ 3675 h 10878"/>
              <a:gd name="T80" fmla="*/ 4271 w 8542"/>
              <a:gd name="T81" fmla="*/ 2940 h 10878"/>
              <a:gd name="T82" fmla="*/ 4271 w 8542"/>
              <a:gd name="T83" fmla="*/ 2940 h 10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542" h="10878">
                <a:moveTo>
                  <a:pt x="4271" y="10878"/>
                </a:moveTo>
                <a:cubicBezTo>
                  <a:pt x="1530" y="10878"/>
                  <a:pt x="0" y="10274"/>
                  <a:pt x="0" y="9261"/>
                </a:cubicBezTo>
                <a:cubicBezTo>
                  <a:pt x="0" y="8677"/>
                  <a:pt x="887" y="8166"/>
                  <a:pt x="2114" y="7882"/>
                </a:cubicBezTo>
                <a:lnTo>
                  <a:pt x="2404" y="8388"/>
                </a:lnTo>
                <a:cubicBezTo>
                  <a:pt x="1359" y="8570"/>
                  <a:pt x="685" y="8893"/>
                  <a:pt x="685" y="9261"/>
                </a:cubicBezTo>
                <a:cubicBezTo>
                  <a:pt x="685" y="9829"/>
                  <a:pt x="2415" y="10195"/>
                  <a:pt x="4271" y="10195"/>
                </a:cubicBezTo>
                <a:cubicBezTo>
                  <a:pt x="6128" y="10195"/>
                  <a:pt x="7857" y="9829"/>
                  <a:pt x="7857" y="9261"/>
                </a:cubicBezTo>
                <a:cubicBezTo>
                  <a:pt x="7857" y="8893"/>
                  <a:pt x="7184" y="8570"/>
                  <a:pt x="6138" y="8388"/>
                </a:cubicBezTo>
                <a:lnTo>
                  <a:pt x="6428" y="7882"/>
                </a:lnTo>
                <a:cubicBezTo>
                  <a:pt x="7655" y="8166"/>
                  <a:pt x="8542" y="8677"/>
                  <a:pt x="8542" y="9261"/>
                </a:cubicBezTo>
                <a:cubicBezTo>
                  <a:pt x="8542" y="10250"/>
                  <a:pt x="6925" y="10878"/>
                  <a:pt x="4271" y="10878"/>
                </a:cubicBezTo>
                <a:close/>
                <a:moveTo>
                  <a:pt x="7111" y="5935"/>
                </a:moveTo>
                <a:cubicBezTo>
                  <a:pt x="7012" y="6044"/>
                  <a:pt x="4653" y="8788"/>
                  <a:pt x="4653" y="8788"/>
                </a:cubicBezTo>
                <a:cubicBezTo>
                  <a:pt x="4554" y="8908"/>
                  <a:pt x="4446" y="8992"/>
                  <a:pt x="4329" y="8992"/>
                </a:cubicBezTo>
                <a:cubicBezTo>
                  <a:pt x="4211" y="8992"/>
                  <a:pt x="4123" y="8898"/>
                  <a:pt x="4033" y="8788"/>
                </a:cubicBezTo>
                <a:cubicBezTo>
                  <a:pt x="4033" y="8788"/>
                  <a:pt x="1373" y="5880"/>
                  <a:pt x="1328" y="5817"/>
                </a:cubicBezTo>
                <a:cubicBezTo>
                  <a:pt x="1283" y="5754"/>
                  <a:pt x="1222" y="5674"/>
                  <a:pt x="1172" y="5591"/>
                </a:cubicBezTo>
                <a:cubicBezTo>
                  <a:pt x="822" y="5029"/>
                  <a:pt x="589" y="4386"/>
                  <a:pt x="589" y="3675"/>
                </a:cubicBezTo>
                <a:cubicBezTo>
                  <a:pt x="589" y="1645"/>
                  <a:pt x="2238" y="0"/>
                  <a:pt x="4271" y="0"/>
                </a:cubicBezTo>
                <a:cubicBezTo>
                  <a:pt x="6304" y="0"/>
                  <a:pt x="7953" y="1645"/>
                  <a:pt x="7953" y="3675"/>
                </a:cubicBezTo>
                <a:cubicBezTo>
                  <a:pt x="7953" y="4408"/>
                  <a:pt x="7735" y="5089"/>
                  <a:pt x="7364" y="5662"/>
                </a:cubicBezTo>
                <a:cubicBezTo>
                  <a:pt x="7262" y="5795"/>
                  <a:pt x="7166" y="5881"/>
                  <a:pt x="7111" y="5935"/>
                </a:cubicBezTo>
                <a:close/>
                <a:moveTo>
                  <a:pt x="4271" y="682"/>
                </a:moveTo>
                <a:cubicBezTo>
                  <a:pt x="2605" y="682"/>
                  <a:pt x="1255" y="2030"/>
                  <a:pt x="1255" y="3693"/>
                </a:cubicBezTo>
                <a:cubicBezTo>
                  <a:pt x="1255" y="4242"/>
                  <a:pt x="1435" y="4735"/>
                  <a:pt x="1710" y="5135"/>
                </a:cubicBezTo>
                <a:cubicBezTo>
                  <a:pt x="1801" y="5279"/>
                  <a:pt x="2085" y="5614"/>
                  <a:pt x="2085" y="5614"/>
                </a:cubicBezTo>
                <a:lnTo>
                  <a:pt x="4355" y="8139"/>
                </a:lnTo>
                <a:lnTo>
                  <a:pt x="6423" y="5684"/>
                </a:lnTo>
                <a:cubicBezTo>
                  <a:pt x="6423" y="5684"/>
                  <a:pt x="6532" y="5555"/>
                  <a:pt x="6663" y="5366"/>
                </a:cubicBezTo>
                <a:cubicBezTo>
                  <a:pt x="6996" y="4884"/>
                  <a:pt x="7287" y="4356"/>
                  <a:pt x="7287" y="3693"/>
                </a:cubicBezTo>
                <a:cubicBezTo>
                  <a:pt x="7287" y="2030"/>
                  <a:pt x="5937" y="682"/>
                  <a:pt x="4271" y="682"/>
                </a:cubicBezTo>
                <a:close/>
                <a:moveTo>
                  <a:pt x="4271" y="5093"/>
                </a:moveTo>
                <a:cubicBezTo>
                  <a:pt x="3486" y="5093"/>
                  <a:pt x="2850" y="4458"/>
                  <a:pt x="2850" y="3675"/>
                </a:cubicBezTo>
                <a:cubicBezTo>
                  <a:pt x="2850" y="2892"/>
                  <a:pt x="3486" y="2257"/>
                  <a:pt x="4271" y="2257"/>
                </a:cubicBezTo>
                <a:cubicBezTo>
                  <a:pt x="5056" y="2257"/>
                  <a:pt x="5692" y="2892"/>
                  <a:pt x="5692" y="3675"/>
                </a:cubicBezTo>
                <a:cubicBezTo>
                  <a:pt x="5692" y="4458"/>
                  <a:pt x="5056" y="5093"/>
                  <a:pt x="4271" y="5093"/>
                </a:cubicBezTo>
                <a:close/>
                <a:moveTo>
                  <a:pt x="4271" y="2940"/>
                </a:moveTo>
                <a:cubicBezTo>
                  <a:pt x="3864" y="2940"/>
                  <a:pt x="3535" y="3269"/>
                  <a:pt x="3535" y="3675"/>
                </a:cubicBezTo>
                <a:cubicBezTo>
                  <a:pt x="3535" y="4081"/>
                  <a:pt x="3864" y="4410"/>
                  <a:pt x="4271" y="4410"/>
                </a:cubicBezTo>
                <a:cubicBezTo>
                  <a:pt x="4678" y="4410"/>
                  <a:pt x="5007" y="4081"/>
                  <a:pt x="5007" y="3675"/>
                </a:cubicBezTo>
                <a:cubicBezTo>
                  <a:pt x="5007" y="3269"/>
                  <a:pt x="4678" y="2940"/>
                  <a:pt x="4271" y="2940"/>
                </a:cubicBezTo>
                <a:close/>
                <a:moveTo>
                  <a:pt x="4271" y="2940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文本框 23"/>
          <p:cNvSpPr txBox="1"/>
          <p:nvPr/>
        </p:nvSpPr>
        <p:spPr>
          <a:xfrm>
            <a:off x="6841094" y="1312268"/>
            <a:ext cx="772921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立陶宛</a:t>
            </a:r>
          </a:p>
        </p:txBody>
      </p:sp>
      <p:pic>
        <p:nvPicPr>
          <p:cNvPr id="10" name="图片 9" descr="2.2mw，在荷兰Nieuwendijk，182，540w">
            <a:extLst>
              <a:ext uri="{FF2B5EF4-FFF2-40B4-BE49-F238E27FC236}">
                <a16:creationId xmlns:a16="http://schemas.microsoft.com/office/drawing/2014/main" id="{9967C745-9578-602E-4FB6-292B9A5778F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970" y="1031557"/>
            <a:ext cx="5716270" cy="2901315"/>
          </a:xfrm>
          <a:prstGeom prst="rect">
            <a:avLst/>
          </a:prstGeom>
        </p:spPr>
      </p:pic>
      <p:pic>
        <p:nvPicPr>
          <p:cNvPr id="12" name="图片 11" descr="立陶宛1MW">
            <a:extLst>
              <a:ext uri="{FF2B5EF4-FFF2-40B4-BE49-F238E27FC236}">
                <a16:creationId xmlns:a16="http://schemas.microsoft.com/office/drawing/2014/main" id="{350DD283-74CB-260F-ABA6-36FCDA94234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4862" y="1740852"/>
            <a:ext cx="5199458" cy="412045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摄图网_401443663_光伏发电（企业商用）"/>
          <p:cNvPicPr>
            <a:picLocks noChangeAspect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" y="1741805"/>
            <a:ext cx="12192000" cy="343090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741805"/>
            <a:ext cx="12191365" cy="34417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微信图片_20210806125253"/>
          <p:cNvPicPr>
            <a:picLocks noChangeAspect="1"/>
          </p:cNvPicPr>
          <p:nvPr/>
        </p:nvPicPr>
        <p:blipFill>
          <a:blip r:embed="rId4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6250" y="1050290"/>
            <a:ext cx="8762365" cy="48374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562" h="7618">
                <a:moveTo>
                  <a:pt x="0" y="0"/>
                </a:moveTo>
                <a:lnTo>
                  <a:pt x="13562" y="0"/>
                </a:lnTo>
                <a:lnTo>
                  <a:pt x="13562" y="7618"/>
                </a:lnTo>
                <a:lnTo>
                  <a:pt x="0" y="7618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chemeClr val="bg1"/>
            </a:solidFill>
          </a:ln>
        </p:spPr>
      </p:pic>
      <p:pic>
        <p:nvPicPr>
          <p:cNvPr id="9" name="图片 8" descr="53_画板 1_画板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990" y="389890"/>
            <a:ext cx="1513205" cy="3829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7500" y="216535"/>
            <a:ext cx="35636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项目案例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户用分布式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37820" y="6312535"/>
            <a:ext cx="11511280" cy="286385"/>
            <a:chOff x="532" y="9941"/>
            <a:chExt cx="18128" cy="451"/>
          </a:xfrm>
        </p:grpSpPr>
        <p:sp>
          <p:nvSpPr>
            <p:cNvPr id="11" name="文本框 10"/>
            <p:cNvSpPr txBox="1"/>
            <p:nvPr/>
          </p:nvSpPr>
          <p:spPr>
            <a:xfrm>
              <a:off x="532" y="10054"/>
              <a:ext cx="2167" cy="33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品质铸造价值</a:t>
              </a:r>
            </a:p>
          </p:txBody>
        </p:sp>
        <p:cxnSp>
          <p:nvCxnSpPr>
            <p:cNvPr id="2" name="直接连接符 1"/>
            <p:cNvCxnSpPr/>
            <p:nvPr/>
          </p:nvCxnSpPr>
          <p:spPr>
            <a:xfrm>
              <a:off x="532" y="9941"/>
              <a:ext cx="181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5823" y="10054"/>
              <a:ext cx="2837" cy="33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www.haitai-solar.com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9608820" y="1901190"/>
            <a:ext cx="1722755" cy="4305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2MW</a:t>
            </a:r>
          </a:p>
        </p:txBody>
      </p:sp>
      <p:sp>
        <p:nvSpPr>
          <p:cNvPr id="8" name="iconfont-1179-866491"/>
          <p:cNvSpPr/>
          <p:nvPr/>
        </p:nvSpPr>
        <p:spPr>
          <a:xfrm>
            <a:off x="9608820" y="2375535"/>
            <a:ext cx="195580" cy="249555"/>
          </a:xfrm>
          <a:custGeom>
            <a:avLst/>
            <a:gdLst>
              <a:gd name="T0" fmla="*/ 4271 w 8542"/>
              <a:gd name="T1" fmla="*/ 10878 h 10878"/>
              <a:gd name="T2" fmla="*/ 0 w 8542"/>
              <a:gd name="T3" fmla="*/ 9261 h 10878"/>
              <a:gd name="T4" fmla="*/ 2114 w 8542"/>
              <a:gd name="T5" fmla="*/ 7882 h 10878"/>
              <a:gd name="T6" fmla="*/ 2404 w 8542"/>
              <a:gd name="T7" fmla="*/ 8388 h 10878"/>
              <a:gd name="T8" fmla="*/ 685 w 8542"/>
              <a:gd name="T9" fmla="*/ 9261 h 10878"/>
              <a:gd name="T10" fmla="*/ 4271 w 8542"/>
              <a:gd name="T11" fmla="*/ 10195 h 10878"/>
              <a:gd name="T12" fmla="*/ 7857 w 8542"/>
              <a:gd name="T13" fmla="*/ 9261 h 10878"/>
              <a:gd name="T14" fmla="*/ 6138 w 8542"/>
              <a:gd name="T15" fmla="*/ 8388 h 10878"/>
              <a:gd name="T16" fmla="*/ 6428 w 8542"/>
              <a:gd name="T17" fmla="*/ 7882 h 10878"/>
              <a:gd name="T18" fmla="*/ 8542 w 8542"/>
              <a:gd name="T19" fmla="*/ 9261 h 10878"/>
              <a:gd name="T20" fmla="*/ 4271 w 8542"/>
              <a:gd name="T21" fmla="*/ 10878 h 10878"/>
              <a:gd name="T22" fmla="*/ 7111 w 8542"/>
              <a:gd name="T23" fmla="*/ 5935 h 10878"/>
              <a:gd name="T24" fmla="*/ 4653 w 8542"/>
              <a:gd name="T25" fmla="*/ 8788 h 10878"/>
              <a:gd name="T26" fmla="*/ 4329 w 8542"/>
              <a:gd name="T27" fmla="*/ 8992 h 10878"/>
              <a:gd name="T28" fmla="*/ 4033 w 8542"/>
              <a:gd name="T29" fmla="*/ 8788 h 10878"/>
              <a:gd name="T30" fmla="*/ 1328 w 8542"/>
              <a:gd name="T31" fmla="*/ 5817 h 10878"/>
              <a:gd name="T32" fmla="*/ 1172 w 8542"/>
              <a:gd name="T33" fmla="*/ 5591 h 10878"/>
              <a:gd name="T34" fmla="*/ 589 w 8542"/>
              <a:gd name="T35" fmla="*/ 3675 h 10878"/>
              <a:gd name="T36" fmla="*/ 4271 w 8542"/>
              <a:gd name="T37" fmla="*/ 0 h 10878"/>
              <a:gd name="T38" fmla="*/ 7953 w 8542"/>
              <a:gd name="T39" fmla="*/ 3675 h 10878"/>
              <a:gd name="T40" fmla="*/ 7364 w 8542"/>
              <a:gd name="T41" fmla="*/ 5662 h 10878"/>
              <a:gd name="T42" fmla="*/ 7111 w 8542"/>
              <a:gd name="T43" fmla="*/ 5935 h 10878"/>
              <a:gd name="T44" fmla="*/ 4271 w 8542"/>
              <a:gd name="T45" fmla="*/ 682 h 10878"/>
              <a:gd name="T46" fmla="*/ 1255 w 8542"/>
              <a:gd name="T47" fmla="*/ 3693 h 10878"/>
              <a:gd name="T48" fmla="*/ 1710 w 8542"/>
              <a:gd name="T49" fmla="*/ 5135 h 10878"/>
              <a:gd name="T50" fmla="*/ 2085 w 8542"/>
              <a:gd name="T51" fmla="*/ 5614 h 10878"/>
              <a:gd name="T52" fmla="*/ 4355 w 8542"/>
              <a:gd name="T53" fmla="*/ 8139 h 10878"/>
              <a:gd name="T54" fmla="*/ 6423 w 8542"/>
              <a:gd name="T55" fmla="*/ 5684 h 10878"/>
              <a:gd name="T56" fmla="*/ 6663 w 8542"/>
              <a:gd name="T57" fmla="*/ 5366 h 10878"/>
              <a:gd name="T58" fmla="*/ 7287 w 8542"/>
              <a:gd name="T59" fmla="*/ 3693 h 10878"/>
              <a:gd name="T60" fmla="*/ 4271 w 8542"/>
              <a:gd name="T61" fmla="*/ 682 h 10878"/>
              <a:gd name="T62" fmla="*/ 4271 w 8542"/>
              <a:gd name="T63" fmla="*/ 5093 h 10878"/>
              <a:gd name="T64" fmla="*/ 2850 w 8542"/>
              <a:gd name="T65" fmla="*/ 3675 h 10878"/>
              <a:gd name="T66" fmla="*/ 4271 w 8542"/>
              <a:gd name="T67" fmla="*/ 2257 h 10878"/>
              <a:gd name="T68" fmla="*/ 5692 w 8542"/>
              <a:gd name="T69" fmla="*/ 3675 h 10878"/>
              <a:gd name="T70" fmla="*/ 4271 w 8542"/>
              <a:gd name="T71" fmla="*/ 5093 h 10878"/>
              <a:gd name="T72" fmla="*/ 4271 w 8542"/>
              <a:gd name="T73" fmla="*/ 2940 h 10878"/>
              <a:gd name="T74" fmla="*/ 3535 w 8542"/>
              <a:gd name="T75" fmla="*/ 3675 h 10878"/>
              <a:gd name="T76" fmla="*/ 4271 w 8542"/>
              <a:gd name="T77" fmla="*/ 4410 h 10878"/>
              <a:gd name="T78" fmla="*/ 5007 w 8542"/>
              <a:gd name="T79" fmla="*/ 3675 h 10878"/>
              <a:gd name="T80" fmla="*/ 4271 w 8542"/>
              <a:gd name="T81" fmla="*/ 2940 h 10878"/>
              <a:gd name="T82" fmla="*/ 4271 w 8542"/>
              <a:gd name="T83" fmla="*/ 2940 h 10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542" h="10878">
                <a:moveTo>
                  <a:pt x="4271" y="10878"/>
                </a:moveTo>
                <a:cubicBezTo>
                  <a:pt x="1530" y="10878"/>
                  <a:pt x="0" y="10274"/>
                  <a:pt x="0" y="9261"/>
                </a:cubicBezTo>
                <a:cubicBezTo>
                  <a:pt x="0" y="8677"/>
                  <a:pt x="887" y="8166"/>
                  <a:pt x="2114" y="7882"/>
                </a:cubicBezTo>
                <a:lnTo>
                  <a:pt x="2404" y="8388"/>
                </a:lnTo>
                <a:cubicBezTo>
                  <a:pt x="1359" y="8570"/>
                  <a:pt x="685" y="8893"/>
                  <a:pt x="685" y="9261"/>
                </a:cubicBezTo>
                <a:cubicBezTo>
                  <a:pt x="685" y="9829"/>
                  <a:pt x="2415" y="10195"/>
                  <a:pt x="4271" y="10195"/>
                </a:cubicBezTo>
                <a:cubicBezTo>
                  <a:pt x="6128" y="10195"/>
                  <a:pt x="7857" y="9829"/>
                  <a:pt x="7857" y="9261"/>
                </a:cubicBezTo>
                <a:cubicBezTo>
                  <a:pt x="7857" y="8893"/>
                  <a:pt x="7184" y="8570"/>
                  <a:pt x="6138" y="8388"/>
                </a:cubicBezTo>
                <a:lnTo>
                  <a:pt x="6428" y="7882"/>
                </a:lnTo>
                <a:cubicBezTo>
                  <a:pt x="7655" y="8166"/>
                  <a:pt x="8542" y="8677"/>
                  <a:pt x="8542" y="9261"/>
                </a:cubicBezTo>
                <a:cubicBezTo>
                  <a:pt x="8542" y="10250"/>
                  <a:pt x="6925" y="10878"/>
                  <a:pt x="4271" y="10878"/>
                </a:cubicBezTo>
                <a:close/>
                <a:moveTo>
                  <a:pt x="7111" y="5935"/>
                </a:moveTo>
                <a:cubicBezTo>
                  <a:pt x="7012" y="6044"/>
                  <a:pt x="4653" y="8788"/>
                  <a:pt x="4653" y="8788"/>
                </a:cubicBezTo>
                <a:cubicBezTo>
                  <a:pt x="4554" y="8908"/>
                  <a:pt x="4446" y="8992"/>
                  <a:pt x="4329" y="8992"/>
                </a:cubicBezTo>
                <a:cubicBezTo>
                  <a:pt x="4211" y="8992"/>
                  <a:pt x="4123" y="8898"/>
                  <a:pt x="4033" y="8788"/>
                </a:cubicBezTo>
                <a:cubicBezTo>
                  <a:pt x="4033" y="8788"/>
                  <a:pt x="1373" y="5880"/>
                  <a:pt x="1328" y="5817"/>
                </a:cubicBezTo>
                <a:cubicBezTo>
                  <a:pt x="1283" y="5754"/>
                  <a:pt x="1222" y="5674"/>
                  <a:pt x="1172" y="5591"/>
                </a:cubicBezTo>
                <a:cubicBezTo>
                  <a:pt x="822" y="5029"/>
                  <a:pt x="589" y="4386"/>
                  <a:pt x="589" y="3675"/>
                </a:cubicBezTo>
                <a:cubicBezTo>
                  <a:pt x="589" y="1645"/>
                  <a:pt x="2238" y="0"/>
                  <a:pt x="4271" y="0"/>
                </a:cubicBezTo>
                <a:cubicBezTo>
                  <a:pt x="6304" y="0"/>
                  <a:pt x="7953" y="1645"/>
                  <a:pt x="7953" y="3675"/>
                </a:cubicBezTo>
                <a:cubicBezTo>
                  <a:pt x="7953" y="4408"/>
                  <a:pt x="7735" y="5089"/>
                  <a:pt x="7364" y="5662"/>
                </a:cubicBezTo>
                <a:cubicBezTo>
                  <a:pt x="7262" y="5795"/>
                  <a:pt x="7166" y="5881"/>
                  <a:pt x="7111" y="5935"/>
                </a:cubicBezTo>
                <a:close/>
                <a:moveTo>
                  <a:pt x="4271" y="682"/>
                </a:moveTo>
                <a:cubicBezTo>
                  <a:pt x="2605" y="682"/>
                  <a:pt x="1255" y="2030"/>
                  <a:pt x="1255" y="3693"/>
                </a:cubicBezTo>
                <a:cubicBezTo>
                  <a:pt x="1255" y="4242"/>
                  <a:pt x="1435" y="4735"/>
                  <a:pt x="1710" y="5135"/>
                </a:cubicBezTo>
                <a:cubicBezTo>
                  <a:pt x="1801" y="5279"/>
                  <a:pt x="2085" y="5614"/>
                  <a:pt x="2085" y="5614"/>
                </a:cubicBezTo>
                <a:lnTo>
                  <a:pt x="4355" y="8139"/>
                </a:lnTo>
                <a:lnTo>
                  <a:pt x="6423" y="5684"/>
                </a:lnTo>
                <a:cubicBezTo>
                  <a:pt x="6423" y="5684"/>
                  <a:pt x="6532" y="5555"/>
                  <a:pt x="6663" y="5366"/>
                </a:cubicBezTo>
                <a:cubicBezTo>
                  <a:pt x="6996" y="4884"/>
                  <a:pt x="7287" y="4356"/>
                  <a:pt x="7287" y="3693"/>
                </a:cubicBezTo>
                <a:cubicBezTo>
                  <a:pt x="7287" y="2030"/>
                  <a:pt x="5937" y="682"/>
                  <a:pt x="4271" y="682"/>
                </a:cubicBezTo>
                <a:close/>
                <a:moveTo>
                  <a:pt x="4271" y="5093"/>
                </a:moveTo>
                <a:cubicBezTo>
                  <a:pt x="3486" y="5093"/>
                  <a:pt x="2850" y="4458"/>
                  <a:pt x="2850" y="3675"/>
                </a:cubicBezTo>
                <a:cubicBezTo>
                  <a:pt x="2850" y="2892"/>
                  <a:pt x="3486" y="2257"/>
                  <a:pt x="4271" y="2257"/>
                </a:cubicBezTo>
                <a:cubicBezTo>
                  <a:pt x="5056" y="2257"/>
                  <a:pt x="5692" y="2892"/>
                  <a:pt x="5692" y="3675"/>
                </a:cubicBezTo>
                <a:cubicBezTo>
                  <a:pt x="5692" y="4458"/>
                  <a:pt x="5056" y="5093"/>
                  <a:pt x="4271" y="5093"/>
                </a:cubicBezTo>
                <a:close/>
                <a:moveTo>
                  <a:pt x="4271" y="2940"/>
                </a:moveTo>
                <a:cubicBezTo>
                  <a:pt x="3864" y="2940"/>
                  <a:pt x="3535" y="3269"/>
                  <a:pt x="3535" y="3675"/>
                </a:cubicBezTo>
                <a:cubicBezTo>
                  <a:pt x="3535" y="4081"/>
                  <a:pt x="3864" y="4410"/>
                  <a:pt x="4271" y="4410"/>
                </a:cubicBezTo>
                <a:cubicBezTo>
                  <a:pt x="4678" y="4410"/>
                  <a:pt x="5007" y="4081"/>
                  <a:pt x="5007" y="3675"/>
                </a:cubicBezTo>
                <a:cubicBezTo>
                  <a:pt x="5007" y="3269"/>
                  <a:pt x="4678" y="2940"/>
                  <a:pt x="4271" y="2940"/>
                </a:cubicBezTo>
                <a:close/>
                <a:moveTo>
                  <a:pt x="4271" y="2940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文本框 17"/>
          <p:cNvSpPr txBox="1"/>
          <p:nvPr/>
        </p:nvSpPr>
        <p:spPr>
          <a:xfrm>
            <a:off x="9829800" y="2331720"/>
            <a:ext cx="184848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光伏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+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煤改电</a:t>
            </a:r>
          </a:p>
        </p:txBody>
      </p:sp>
      <p:sp>
        <p:nvSpPr>
          <p:cNvPr id="21" name="矩形 20"/>
          <p:cNvSpPr/>
          <p:nvPr/>
        </p:nvSpPr>
        <p:spPr>
          <a:xfrm>
            <a:off x="9608820" y="2997200"/>
            <a:ext cx="854075" cy="854075"/>
          </a:xfrm>
          <a:prstGeom prst="rect">
            <a:avLst/>
          </a:prstGeom>
          <a:solidFill>
            <a:srgbClr val="0CA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vQmg6BKZdCCaNB7文本框 46"/>
          <p:cNvSpPr txBox="1"/>
          <p:nvPr/>
        </p:nvSpPr>
        <p:spPr>
          <a:xfrm>
            <a:off x="9763760" y="3116580"/>
            <a:ext cx="595630" cy="61531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绿色经济</a:t>
            </a:r>
          </a:p>
        </p:txBody>
      </p:sp>
      <p:sp>
        <p:nvSpPr>
          <p:cNvPr id="23" name="矩形 22"/>
          <p:cNvSpPr/>
          <p:nvPr/>
        </p:nvSpPr>
        <p:spPr>
          <a:xfrm>
            <a:off x="9608820" y="4155440"/>
            <a:ext cx="854075" cy="854075"/>
          </a:xfrm>
          <a:prstGeom prst="rect">
            <a:avLst/>
          </a:prstGeom>
          <a:solidFill>
            <a:srgbClr val="0CA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vQmg6BKZdCCaNB7文本框 46"/>
          <p:cNvSpPr txBox="1"/>
          <p:nvPr/>
        </p:nvSpPr>
        <p:spPr>
          <a:xfrm>
            <a:off x="9763760" y="4259580"/>
            <a:ext cx="595630" cy="61531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节能环保</a:t>
            </a: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摄图网_401443663_光伏发电（企业商用）"/>
          <p:cNvPicPr>
            <a:picLocks noChangeAspect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" y="-635"/>
            <a:ext cx="12192000" cy="685863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35" y="3810"/>
            <a:ext cx="12190730" cy="685355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135345" y="6311900"/>
            <a:ext cx="1682640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www.haitai-solar.com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206365" y="3404235"/>
            <a:ext cx="3770630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谢谢观看</a:t>
            </a:r>
          </a:p>
        </p:txBody>
      </p:sp>
      <p:sp>
        <p:nvSpPr>
          <p:cNvPr id="38" name="任意多边形 37"/>
          <p:cNvSpPr/>
          <p:nvPr/>
        </p:nvSpPr>
        <p:spPr>
          <a:xfrm>
            <a:off x="-1905" y="3175"/>
            <a:ext cx="5017770" cy="68700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902" h="10819">
                <a:moveTo>
                  <a:pt x="0" y="0"/>
                </a:moveTo>
                <a:lnTo>
                  <a:pt x="1730" y="0"/>
                </a:lnTo>
                <a:lnTo>
                  <a:pt x="7033" y="5303"/>
                </a:lnTo>
                <a:lnTo>
                  <a:pt x="7038" y="5298"/>
                </a:lnTo>
                <a:lnTo>
                  <a:pt x="7902" y="6163"/>
                </a:lnTo>
                <a:lnTo>
                  <a:pt x="7898" y="6168"/>
                </a:lnTo>
                <a:lnTo>
                  <a:pt x="7902" y="6173"/>
                </a:lnTo>
                <a:lnTo>
                  <a:pt x="7038" y="7038"/>
                </a:lnTo>
                <a:lnTo>
                  <a:pt x="7033" y="7033"/>
                </a:lnTo>
                <a:lnTo>
                  <a:pt x="3247" y="10819"/>
                </a:lnTo>
                <a:lnTo>
                  <a:pt x="1517" y="10819"/>
                </a:lnTo>
                <a:lnTo>
                  <a:pt x="6168" y="6168"/>
                </a:lnTo>
                <a:lnTo>
                  <a:pt x="0" y="0"/>
                </a:lnTo>
                <a:close/>
              </a:path>
            </a:pathLst>
          </a:custGeom>
          <a:solidFill>
            <a:srgbClr val="0CAF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1270" y="661035"/>
            <a:ext cx="3267075" cy="61956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145" h="9757">
                <a:moveTo>
                  <a:pt x="0" y="0"/>
                </a:moveTo>
                <a:lnTo>
                  <a:pt x="5145" y="5142"/>
                </a:lnTo>
                <a:lnTo>
                  <a:pt x="527" y="9757"/>
                </a:lnTo>
                <a:lnTo>
                  <a:pt x="0" y="9757"/>
                </a:lnTo>
                <a:lnTo>
                  <a:pt x="0" y="0"/>
                </a:lnTo>
                <a:close/>
              </a:path>
            </a:pathLst>
          </a:custGeom>
          <a:solidFill>
            <a:srgbClr val="0CAF7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3_画板 1_画板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895" y="286385"/>
            <a:ext cx="1513205" cy="38290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37820" y="6312535"/>
            <a:ext cx="11511280" cy="287020"/>
            <a:chOff x="532" y="9941"/>
            <a:chExt cx="18128" cy="452"/>
          </a:xfrm>
        </p:grpSpPr>
        <p:sp>
          <p:nvSpPr>
            <p:cNvPr id="21" name="文本框 20"/>
            <p:cNvSpPr txBox="1"/>
            <p:nvPr/>
          </p:nvSpPr>
          <p:spPr>
            <a:xfrm>
              <a:off x="532" y="10054"/>
              <a:ext cx="2167" cy="33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zh-CN" altLang="en-US" sz="1400" dirty="0">
                  <a:cs typeface="+mn-ea"/>
                  <a:sym typeface="+mn-lt"/>
                </a:rPr>
                <a:t>品质铸造价值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532" y="9941"/>
              <a:ext cx="181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16010" y="10054"/>
              <a:ext cx="2650" cy="33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/>
              <a:r>
                <a:rPr lang="en-US" altLang="zh-CN" sz="1400" dirty="0">
                  <a:cs typeface="+mn-ea"/>
                  <a:sym typeface="+mn-lt"/>
                </a:rPr>
                <a:t>www.haitai-solar.com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317500" y="216535"/>
            <a:ext cx="465166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市场现状</a:t>
            </a: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技术分析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276259"/>
              </p:ext>
            </p:extLst>
          </p:nvPr>
        </p:nvGraphicFramePr>
        <p:xfrm>
          <a:off x="508635" y="820226"/>
          <a:ext cx="6450965" cy="4766945"/>
        </p:xfrm>
        <a:graphic>
          <a:graphicData uri="http://schemas.openxmlformats.org/drawingml/2006/table">
            <a:tbl>
              <a:tblPr/>
              <a:tblGrid>
                <a:gridCol w="934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23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2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1" spc="130" dirty="0">
                          <a:solidFill>
                            <a:srgbClr val="646464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性能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indent="0" algn="ctr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1" spc="130">
                          <a:solidFill>
                            <a:srgbClr val="646464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电池类型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indent="0" algn="ctr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130">
                          <a:solidFill>
                            <a:srgbClr val="646464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PERC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b="1" spc="130" dirty="0" err="1">
                          <a:solidFill>
                            <a:srgbClr val="646464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TOPCon</a:t>
                      </a:r>
                      <a:endParaRPr lang="en-US" altLang="zh-CN" sz="1600" b="1" spc="130" dirty="0">
                        <a:solidFill>
                          <a:srgbClr val="646464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indent="0" algn="ctr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130">
                          <a:solidFill>
                            <a:srgbClr val="646464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HJT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8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>
                          <a:solidFill>
                            <a:srgbClr val="646464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性能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indent="0" algn="ctr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0" spc="12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功率温度系数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indent="0" algn="ctr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b="0" spc="12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-0.34%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indent="0" algn="ctr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b="0" spc="12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-0.30%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indent="0" algn="ctr" rtl="0" fontAlgn="b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b="0" spc="12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-0.24%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1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indent="0" algn="ctr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0" spc="12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双面率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indent="0" algn="ctr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b="0" spc="12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70%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indent="0" algn="ctr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b="0" spc="12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80%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indent="0" algn="ctr" rtl="0" fontAlgn="b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b="0" spc="12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90%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8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0" spc="120">
                          <a:solidFill>
                            <a:srgbClr val="646464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衰减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indent="0" algn="ctr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0" spc="12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首年衰减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indent="0" algn="ctr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b="0" spc="12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2%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indent="0" algn="ctr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b="0" spc="12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1%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b="0" spc="12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1%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7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B w="9525">
                      <a:solidFill>
                        <a:srgbClr val="646464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indent="0" algn="ctr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0" spc="12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线性衰减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indent="0" algn="ctr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b="0" spc="12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0.55%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indent="0" algn="ctr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b="0" spc="12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0.4%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b="0" spc="12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0.4%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510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0" spc="120">
                          <a:solidFill>
                            <a:srgbClr val="646464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其他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indent="0" algn="ctr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0" spc="12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一体化成本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indent="0" algn="ctr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0" spc="12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低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indent="0" algn="ctr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0" spc="12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中</a:t>
                      </a:r>
                      <a:r>
                        <a:rPr lang="en-US" altLang="zh-CN" sz="1600" b="0" spc="12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</a:t>
                      </a:r>
                      <a:r>
                        <a:rPr lang="zh-CN" altLang="en-US" sz="1600" b="0" spc="12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低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0" spc="12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高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7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497" marR="6497" marT="6497" marB="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indent="0" algn="ctr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0" spc="12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技术难度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spc="12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低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indent="0" algn="ctr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0" spc="12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中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0" spc="12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高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1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497" marR="6497" marT="6497" marB="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indent="0" algn="ctr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0" spc="12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量产规模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spc="12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高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indent="0" algn="ctr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0" spc="12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中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0" spc="12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少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7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497" marR="6497" marT="6497" marB="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0" spc="12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电池工艺步骤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spc="12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中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0" spc="12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高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微软雅黑"/>
                        </a:defRPr>
                      </a:lvl9pPr>
                    </a:lstStyle>
                    <a:p>
                      <a:pPr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0" spc="12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低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508635" y="5794415"/>
            <a:ext cx="4995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>
                <a:cs typeface="+mn-ea"/>
                <a:sym typeface="+mn-lt"/>
              </a:rPr>
              <a:t>目前来看，</a:t>
            </a:r>
            <a:r>
              <a:rPr lang="en-US" altLang="zh-CN" dirty="0">
                <a:cs typeface="+mn-ea"/>
                <a:sym typeface="+mn-lt"/>
              </a:rPr>
              <a:t>N</a:t>
            </a:r>
            <a:r>
              <a:rPr lang="zh-CN" altLang="en-US" dirty="0">
                <a:cs typeface="+mn-ea"/>
                <a:sym typeface="+mn-lt"/>
              </a:rPr>
              <a:t>型</a:t>
            </a:r>
            <a:r>
              <a:rPr lang="en-US" altLang="zh-CN" dirty="0" err="1">
                <a:cs typeface="+mn-ea"/>
                <a:sym typeface="+mn-lt"/>
              </a:rPr>
              <a:t>TOPCon</a:t>
            </a:r>
            <a:r>
              <a:rPr lang="zh-CN" altLang="en-US" dirty="0">
                <a:cs typeface="+mn-ea"/>
                <a:sym typeface="+mn-lt"/>
              </a:rPr>
              <a:t>技术路线可行性更高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3325" y="879598"/>
            <a:ext cx="4295775" cy="4648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167290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3_画板 1_画板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895" y="286385"/>
            <a:ext cx="1513205" cy="38290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37820" y="6312535"/>
            <a:ext cx="11511280" cy="287020"/>
            <a:chOff x="532" y="9941"/>
            <a:chExt cx="18128" cy="452"/>
          </a:xfrm>
        </p:grpSpPr>
        <p:sp>
          <p:nvSpPr>
            <p:cNvPr id="21" name="文本框 20"/>
            <p:cNvSpPr txBox="1"/>
            <p:nvPr/>
          </p:nvSpPr>
          <p:spPr>
            <a:xfrm>
              <a:off x="532" y="10054"/>
              <a:ext cx="2167" cy="33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zh-CN" altLang="en-US" sz="1400" dirty="0">
                  <a:cs typeface="+mn-ea"/>
                  <a:sym typeface="+mn-lt"/>
                </a:rPr>
                <a:t>品质铸造价值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532" y="9941"/>
              <a:ext cx="181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16010" y="10054"/>
              <a:ext cx="2650" cy="33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/>
              <a:r>
                <a:rPr lang="en-US" altLang="zh-CN" sz="1400" dirty="0">
                  <a:cs typeface="+mn-ea"/>
                  <a:sym typeface="+mn-lt"/>
                </a:rPr>
                <a:t>www.haitai-solar.com</a:t>
              </a:r>
            </a:p>
          </p:txBody>
        </p:sp>
      </p:grpSp>
      <p:sp>
        <p:nvSpPr>
          <p:cNvPr id="12" name="标题 1"/>
          <p:cNvSpPr txBox="1">
            <a:spLocks/>
          </p:cNvSpPr>
          <p:nvPr/>
        </p:nvSpPr>
        <p:spPr>
          <a:xfrm>
            <a:off x="577991" y="508972"/>
            <a:ext cx="8395122" cy="412083"/>
          </a:xfrm>
          <a:prstGeom prst="rect">
            <a:avLst/>
          </a:prstGeom>
        </p:spPr>
        <p:txBody>
          <a:bodyPr tIns="25200">
            <a:noAutofit/>
          </a:bodyPr>
          <a:lstStyle>
            <a:lvl1pPr algn="l" defTabSz="801370" rtl="0" eaLnBrk="1" latinLnBrk="0" hangingPunct="1">
              <a:spcBef>
                <a:spcPct val="0"/>
              </a:spcBef>
              <a:buNone/>
              <a:defRPr sz="2500" b="1" i="0" u="none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17500" y="216535"/>
            <a:ext cx="465166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TOPCon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电池技术</a:t>
            </a:r>
          </a:p>
        </p:txBody>
      </p:sp>
      <p:sp>
        <p:nvSpPr>
          <p:cNvPr id="4" name="矩形 3"/>
          <p:cNvSpPr/>
          <p:nvPr/>
        </p:nvSpPr>
        <p:spPr>
          <a:xfrm>
            <a:off x="636101" y="969075"/>
            <a:ext cx="1080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隧穿氧化层钝化接触（</a:t>
            </a:r>
            <a:r>
              <a:rPr lang="en-US" altLang="zh-CN" dirty="0">
                <a:cs typeface="+mn-ea"/>
                <a:sym typeface="+mn-lt"/>
              </a:rPr>
              <a:t>Tunnel Oxide Passivated Contact</a:t>
            </a:r>
            <a:r>
              <a:rPr lang="zh-CN" altLang="en-US" dirty="0">
                <a:cs typeface="+mn-ea"/>
                <a:sym typeface="+mn-lt"/>
              </a:rPr>
              <a:t>）</a:t>
            </a:r>
            <a:r>
              <a:rPr lang="en-US" altLang="zh-CN" dirty="0">
                <a:cs typeface="+mn-ea"/>
                <a:sym typeface="+mn-lt"/>
              </a:rPr>
              <a:t>——</a:t>
            </a:r>
            <a:r>
              <a:rPr lang="zh-CN" altLang="en-US" dirty="0">
                <a:cs typeface="+mn-ea"/>
                <a:sym typeface="+mn-lt"/>
              </a:rPr>
              <a:t>在电池背面制备一层超薄氧化硅，然后再沉积一层掺杂硅薄层，二者共同形成了钝化接触结构。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 err="1">
                <a:cs typeface="+mn-ea"/>
                <a:sym typeface="+mn-lt"/>
              </a:rPr>
              <a:t>TOPCon</a:t>
            </a:r>
            <a:r>
              <a:rPr lang="zh-CN" altLang="en-US" dirty="0">
                <a:cs typeface="+mn-ea"/>
                <a:sym typeface="+mn-lt"/>
              </a:rPr>
              <a:t>电池的特殊结构可以带来优秀的钝化性能，对电池转化效率和发电表现的提升显著。</a:t>
            </a:r>
            <a:r>
              <a:rPr lang="en-US" altLang="zh-CN" dirty="0">
                <a:cs typeface="+mn-ea"/>
                <a:sym typeface="+mn-lt"/>
              </a:rPr>
              <a:t>N</a:t>
            </a:r>
            <a:r>
              <a:rPr lang="zh-CN" altLang="en-US" dirty="0">
                <a:cs typeface="+mn-ea"/>
                <a:sym typeface="+mn-lt"/>
              </a:rPr>
              <a:t>型</a:t>
            </a:r>
            <a:r>
              <a:rPr lang="en-US" altLang="zh-CN" dirty="0" err="1">
                <a:cs typeface="+mn-ea"/>
                <a:sym typeface="+mn-lt"/>
              </a:rPr>
              <a:t>TOPCon</a:t>
            </a:r>
            <a:r>
              <a:rPr lang="zh-CN" altLang="en-US" dirty="0">
                <a:cs typeface="+mn-ea"/>
                <a:sym typeface="+mn-lt"/>
              </a:rPr>
              <a:t>电池目前量产环境下平均效率为</a:t>
            </a:r>
            <a:r>
              <a:rPr lang="en-US" altLang="zh-CN" dirty="0">
                <a:cs typeface="+mn-ea"/>
                <a:sym typeface="+mn-lt"/>
              </a:rPr>
              <a:t>25%</a:t>
            </a:r>
            <a:r>
              <a:rPr lang="zh-CN" altLang="en-US" dirty="0">
                <a:cs typeface="+mn-ea"/>
                <a:sym typeface="+mn-lt"/>
              </a:rPr>
              <a:t>左右</a:t>
            </a:r>
            <a:r>
              <a:rPr lang="en-US" altLang="zh-CN" dirty="0">
                <a:cs typeface="+mn-ea"/>
                <a:sym typeface="+mn-lt"/>
              </a:rPr>
              <a:t>,</a:t>
            </a:r>
            <a:r>
              <a:rPr lang="zh-CN" altLang="en-US" dirty="0">
                <a:cs typeface="+mn-ea"/>
                <a:sym typeface="+mn-lt"/>
              </a:rPr>
              <a:t>具有广阔的应用前景。</a:t>
            </a:r>
            <a:endParaRPr lang="en-US" altLang="zh-CN" dirty="0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322541" y="3073090"/>
            <a:ext cx="7120704" cy="2667782"/>
            <a:chOff x="2322541" y="2649590"/>
            <a:chExt cx="7120704" cy="2667782"/>
          </a:xfrm>
        </p:grpSpPr>
        <p:grpSp>
          <p:nvGrpSpPr>
            <p:cNvPr id="9" name="组合 8"/>
            <p:cNvGrpSpPr/>
            <p:nvPr/>
          </p:nvGrpSpPr>
          <p:grpSpPr>
            <a:xfrm>
              <a:off x="2322541" y="2649590"/>
              <a:ext cx="7120704" cy="2667782"/>
              <a:chOff x="2129501" y="3289852"/>
              <a:chExt cx="7120704" cy="2667782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29501" y="3350919"/>
                <a:ext cx="3222753" cy="2329716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25334" y="3289852"/>
                <a:ext cx="3224871" cy="2390783"/>
              </a:xfrm>
              <a:prstGeom prst="rect">
                <a:avLst/>
              </a:prstGeom>
            </p:spPr>
          </p:pic>
          <p:sp>
            <p:nvSpPr>
              <p:cNvPr id="7" name="圆角矩形 6"/>
              <p:cNvSpPr/>
              <p:nvPr/>
            </p:nvSpPr>
            <p:spPr>
              <a:xfrm>
                <a:off x="4498110" y="5163549"/>
                <a:ext cx="646546" cy="175491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6284577" y="4706137"/>
                <a:ext cx="646546" cy="175491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345577" y="5680635"/>
                <a:ext cx="81624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 err="1">
                    <a:cs typeface="+mn-ea"/>
                    <a:sym typeface="+mn-lt"/>
                  </a:rPr>
                  <a:t>perc</a:t>
                </a:r>
                <a:r>
                  <a:rPr lang="zh-CN" altLang="en-US" sz="1200" b="1" dirty="0">
                    <a:cs typeface="+mn-ea"/>
                    <a:sym typeface="+mn-lt"/>
                  </a:rPr>
                  <a:t>电池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7144397" y="5680635"/>
                <a:ext cx="110684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 err="1">
                    <a:cs typeface="+mn-ea"/>
                    <a:sym typeface="+mn-lt"/>
                  </a:rPr>
                  <a:t>TOPCon</a:t>
                </a:r>
                <a:r>
                  <a:rPr lang="zh-CN" altLang="en-US" sz="1200" b="1" dirty="0">
                    <a:cs typeface="+mn-ea"/>
                    <a:sym typeface="+mn-lt"/>
                  </a:rPr>
                  <a:t>电池</a:t>
                </a:r>
              </a:p>
            </p:txBody>
          </p:sp>
        </p:grpSp>
        <p:sp>
          <p:nvSpPr>
            <p:cNvPr id="24" name="圆角矩形 23"/>
            <p:cNvSpPr/>
            <p:nvPr/>
          </p:nvSpPr>
          <p:spPr>
            <a:xfrm>
              <a:off x="6329449" y="4377633"/>
              <a:ext cx="748683" cy="175491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6305956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摄图网_401443663_光伏发电（企业商用）">
            <a:extLst>
              <a:ext uri="{FF2B5EF4-FFF2-40B4-BE49-F238E27FC236}">
                <a16:creationId xmlns:a16="http://schemas.microsoft.com/office/drawing/2014/main" id="{CCEA1096-54DD-37FA-6AE3-4DE9E8DFBA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" y="3416300"/>
            <a:ext cx="12192000" cy="343090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5A0BCC1-1FF1-8012-3FCD-AEDB78AC69A5}"/>
              </a:ext>
            </a:extLst>
          </p:cNvPr>
          <p:cNvSpPr/>
          <p:nvPr/>
        </p:nvSpPr>
        <p:spPr>
          <a:xfrm>
            <a:off x="3175" y="3416300"/>
            <a:ext cx="12188190" cy="34417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87E2E61-2D85-5E80-5D56-ECDA8D1C76AD}"/>
              </a:ext>
            </a:extLst>
          </p:cNvPr>
          <p:cNvSpPr txBox="1"/>
          <p:nvPr/>
        </p:nvSpPr>
        <p:spPr>
          <a:xfrm>
            <a:off x="317500" y="216535"/>
            <a:ext cx="19126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产品分布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 descr="53_画板 1_画板 1">
            <a:extLst>
              <a:ext uri="{FF2B5EF4-FFF2-40B4-BE49-F238E27FC236}">
                <a16:creationId xmlns:a16="http://schemas.microsoft.com/office/drawing/2014/main" id="{08125B45-F276-8672-E07A-A0B5A612DD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895" y="286385"/>
            <a:ext cx="1513205" cy="38290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CC3290C-23B2-B200-4C78-F67993238B99}"/>
              </a:ext>
            </a:extLst>
          </p:cNvPr>
          <p:cNvSpPr txBox="1"/>
          <p:nvPr/>
        </p:nvSpPr>
        <p:spPr>
          <a:xfrm>
            <a:off x="393700" y="1243330"/>
            <a:ext cx="58185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海泰新能在产品设计上不断推陈出新，产品结合主流高效电池技术，推出两大系列光伏组件，以高效可靠的产品全面满足不同市场和不同客户的需求。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21B8E4C-11CE-845D-52C1-F8E8B3287E7B}"/>
              </a:ext>
            </a:extLst>
          </p:cNvPr>
          <p:cNvGrpSpPr/>
          <p:nvPr/>
        </p:nvGrpSpPr>
        <p:grpSpPr>
          <a:xfrm>
            <a:off x="337820" y="6312535"/>
            <a:ext cx="11511280" cy="286385"/>
            <a:chOff x="532" y="9941"/>
            <a:chExt cx="18128" cy="451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2A82FB13-7123-C0F3-C573-5E6A1482CF03}"/>
                </a:ext>
              </a:extLst>
            </p:cNvPr>
            <p:cNvSpPr txBox="1"/>
            <p:nvPr/>
          </p:nvSpPr>
          <p:spPr>
            <a:xfrm>
              <a:off x="532" y="10054"/>
              <a:ext cx="2167" cy="33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品质铸造价值</a:t>
              </a: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F95777AC-5CE4-64E9-0F7D-1386E30D181C}"/>
                </a:ext>
              </a:extLst>
            </p:cNvPr>
            <p:cNvCxnSpPr/>
            <p:nvPr/>
          </p:nvCxnSpPr>
          <p:spPr>
            <a:xfrm>
              <a:off x="532" y="9941"/>
              <a:ext cx="1812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DB45DE5-6A2C-AE36-9A8B-D3D8CB242B6E}"/>
                </a:ext>
              </a:extLst>
            </p:cNvPr>
            <p:cNvSpPr txBox="1"/>
            <p:nvPr/>
          </p:nvSpPr>
          <p:spPr>
            <a:xfrm>
              <a:off x="15823" y="10054"/>
              <a:ext cx="2837" cy="33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www.haitai-solar.com</a:t>
              </a: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3EFF89AC-5002-2DFD-3206-3A63DA035838}"/>
              </a:ext>
            </a:extLst>
          </p:cNvPr>
          <p:cNvSpPr/>
          <p:nvPr/>
        </p:nvSpPr>
        <p:spPr>
          <a:xfrm>
            <a:off x="2586990" y="3966845"/>
            <a:ext cx="1661160" cy="671830"/>
          </a:xfrm>
          <a:prstGeom prst="rect">
            <a:avLst/>
          </a:prstGeom>
          <a:solidFill>
            <a:srgbClr val="0CA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85E77EB-90D2-09ED-6A20-3CC923D4C2FD}"/>
              </a:ext>
            </a:extLst>
          </p:cNvPr>
          <p:cNvGrpSpPr/>
          <p:nvPr/>
        </p:nvGrpSpPr>
        <p:grpSpPr>
          <a:xfrm>
            <a:off x="2762250" y="4077335"/>
            <a:ext cx="1324610" cy="441325"/>
            <a:chOff x="3460" y="5810"/>
            <a:chExt cx="2086" cy="695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C3FB33A-6926-B580-1686-96DF774BB5B4}"/>
                </a:ext>
              </a:extLst>
            </p:cNvPr>
            <p:cNvSpPr txBox="1"/>
            <p:nvPr/>
          </p:nvSpPr>
          <p:spPr>
            <a:xfrm>
              <a:off x="3460" y="5827"/>
              <a:ext cx="1323" cy="67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泰极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7" name="圆角矩形 17">
              <a:extLst>
                <a:ext uri="{FF2B5EF4-FFF2-40B4-BE49-F238E27FC236}">
                  <a16:creationId xmlns:a16="http://schemas.microsoft.com/office/drawing/2014/main" id="{081FBC10-D103-556A-B05D-AFE4427195DE}"/>
                </a:ext>
              </a:extLst>
            </p:cNvPr>
            <p:cNvSpPr/>
            <p:nvPr/>
          </p:nvSpPr>
          <p:spPr>
            <a:xfrm>
              <a:off x="4921" y="5834"/>
              <a:ext cx="580" cy="3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F816ADD6-24D3-819E-9C09-3F491FAA3CE5}"/>
                </a:ext>
              </a:extLst>
            </p:cNvPr>
            <p:cNvSpPr txBox="1"/>
            <p:nvPr/>
          </p:nvSpPr>
          <p:spPr>
            <a:xfrm>
              <a:off x="4966" y="5810"/>
              <a:ext cx="580" cy="3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 dirty="0">
                  <a:solidFill>
                    <a:srgbClr val="0CAF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2.0</a:t>
              </a: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AE6F0985-5C6C-BC32-EFCC-AD97D072B049}"/>
              </a:ext>
            </a:extLst>
          </p:cNvPr>
          <p:cNvSpPr/>
          <p:nvPr/>
        </p:nvSpPr>
        <p:spPr>
          <a:xfrm>
            <a:off x="4591050" y="3966845"/>
            <a:ext cx="1661160" cy="671830"/>
          </a:xfrm>
          <a:prstGeom prst="rect">
            <a:avLst/>
          </a:prstGeom>
          <a:solidFill>
            <a:srgbClr val="0CA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A225C04-BF74-AFC9-FC8D-4B68774A884C}"/>
              </a:ext>
            </a:extLst>
          </p:cNvPr>
          <p:cNvGrpSpPr/>
          <p:nvPr/>
        </p:nvGrpSpPr>
        <p:grpSpPr>
          <a:xfrm>
            <a:off x="4758055" y="4087495"/>
            <a:ext cx="1454150" cy="430530"/>
            <a:chOff x="7988" y="5827"/>
            <a:chExt cx="2290" cy="678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DDD901A-0612-8331-4182-B66450D27B55}"/>
                </a:ext>
              </a:extLst>
            </p:cNvPr>
            <p:cNvSpPr txBox="1"/>
            <p:nvPr/>
          </p:nvSpPr>
          <p:spPr>
            <a:xfrm>
              <a:off x="7988" y="5827"/>
              <a:ext cx="2290" cy="67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泰合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2" name="圆角矩形 24">
              <a:extLst>
                <a:ext uri="{FF2B5EF4-FFF2-40B4-BE49-F238E27FC236}">
                  <a16:creationId xmlns:a16="http://schemas.microsoft.com/office/drawing/2014/main" id="{DBBAF385-0968-54AD-03B0-946C028EC685}"/>
                </a:ext>
              </a:extLst>
            </p:cNvPr>
            <p:cNvSpPr/>
            <p:nvPr/>
          </p:nvSpPr>
          <p:spPr>
            <a:xfrm>
              <a:off x="9516" y="5854"/>
              <a:ext cx="574" cy="3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1C2190B-8B6E-9358-0462-ABD3DFA2C954}"/>
                </a:ext>
              </a:extLst>
            </p:cNvPr>
            <p:cNvSpPr txBox="1"/>
            <p:nvPr/>
          </p:nvSpPr>
          <p:spPr>
            <a:xfrm>
              <a:off x="9557" y="5835"/>
              <a:ext cx="538" cy="3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 dirty="0">
                  <a:solidFill>
                    <a:srgbClr val="0CAF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2.0</a:t>
              </a:r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5BA01117-BD17-5E99-4E22-BE494B9749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6328" y="157993"/>
            <a:ext cx="3938024" cy="642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99700"/>
      </p:ext>
    </p:extLst>
  </p:cSld>
  <p:clrMapOvr>
    <a:masterClrMapping/>
  </p:clrMapOvr>
  <p:transition spd="slow" advClick="0" advTm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3_画板 1_画板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895" y="286385"/>
            <a:ext cx="1513205" cy="38290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37820" y="6312535"/>
            <a:ext cx="11511280" cy="287020"/>
            <a:chOff x="532" y="9941"/>
            <a:chExt cx="18128" cy="452"/>
          </a:xfrm>
        </p:grpSpPr>
        <p:sp>
          <p:nvSpPr>
            <p:cNvPr id="21" name="文本框 20"/>
            <p:cNvSpPr txBox="1"/>
            <p:nvPr/>
          </p:nvSpPr>
          <p:spPr>
            <a:xfrm>
              <a:off x="532" y="10054"/>
              <a:ext cx="2167" cy="33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zh-CN" altLang="en-US" sz="1400" dirty="0">
                  <a:cs typeface="+mn-ea"/>
                  <a:sym typeface="+mn-lt"/>
                </a:rPr>
                <a:t>品质铸造价值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532" y="9941"/>
              <a:ext cx="181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16010" y="10054"/>
              <a:ext cx="2650" cy="33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/>
              <a:r>
                <a:rPr lang="en-US" altLang="zh-CN" sz="1400" dirty="0">
                  <a:cs typeface="+mn-ea"/>
                  <a:sym typeface="+mn-lt"/>
                </a:rPr>
                <a:t>www.haitai-solar.com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317500" y="216535"/>
            <a:ext cx="1682639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应用场景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 descr="摄图网_401443663_光伏发电（企业商用）"/>
          <p:cNvPicPr>
            <a:picLocks noChangeAspect="1"/>
          </p:cNvPicPr>
          <p:nvPr/>
        </p:nvPicPr>
        <p:blipFill>
          <a:blip r:embed="rId5" cstate="email">
            <a:grayscl/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" y="1444487"/>
            <a:ext cx="12191365" cy="4535977"/>
          </a:xfrm>
          <a:prstGeom prst="rect">
            <a:avLst/>
          </a:prstGeom>
        </p:spPr>
      </p:pic>
      <p:sp>
        <p:nvSpPr>
          <p:cNvPr id="14" name="Rectangle 3"/>
          <p:cNvSpPr/>
          <p:nvPr/>
        </p:nvSpPr>
        <p:spPr>
          <a:xfrm>
            <a:off x="-635" y="1428021"/>
            <a:ext cx="12188190" cy="4535977"/>
          </a:xfrm>
          <a:prstGeom prst="rect">
            <a:avLst/>
          </a:prstGeom>
          <a:solidFill>
            <a:schemeClr val="tx2">
              <a:alpha val="40000"/>
            </a:scheme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93346" y="1483945"/>
            <a:ext cx="3204933" cy="44862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        182</a:t>
            </a:r>
            <a:r>
              <a:rPr lang="zh-CN" sz="28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泰极</a:t>
            </a:r>
            <a:endParaRPr lang="en-US" altLang="zh-CN" sz="2800" b="1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800" b="1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尺寸：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</a:rPr>
              <a:t>1722*1134</a:t>
            </a: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重量：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</a:rPr>
              <a:t>22.0kg</a:t>
            </a:r>
          </a:p>
          <a:p>
            <a:pPr algn="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182-54NT  430W / 22.02%</a:t>
            </a:r>
            <a:endParaRPr lang="en-US" altLang="zh-CN" sz="14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尺寸：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</a:rPr>
              <a:t>1909*1134</a:t>
            </a: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重量：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</a:rPr>
              <a:t>25.0kg</a:t>
            </a:r>
            <a:endParaRPr lang="zh-CN" altLang="en-US" sz="14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182-60NT  480W / 22.16%</a:t>
            </a:r>
            <a:endParaRPr lang="en-US" altLang="zh-CN" sz="14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尺寸：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</a:rPr>
              <a:t>2278*1134</a:t>
            </a: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重量：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</a:rPr>
              <a:t>28.0kg</a:t>
            </a: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182-72NT  580W / 22.45%</a:t>
            </a:r>
            <a:endParaRPr lang="en-US" altLang="zh-CN" sz="14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尺寸：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</a:rPr>
              <a:t>2465*1134</a:t>
            </a: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重量：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</a:rPr>
              <a:t>32.0kg</a:t>
            </a:r>
            <a:endParaRPr lang="zh-CN" altLang="en-US" sz="14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182-78NT  625W / 22.53%</a:t>
            </a:r>
            <a:endParaRPr lang="en-US" altLang="zh-CN" sz="14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endParaRPr lang="en-US" altLang="zh-CN" sz="14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indent="0" algn="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载荷：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+5400Pa</a:t>
            </a: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，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-2400Pa</a:t>
            </a:r>
          </a:p>
          <a:p>
            <a:pPr algn="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衰减质保：首年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1%</a:t>
            </a: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，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2-30</a:t>
            </a: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年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0.4%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0900" y="1560654"/>
            <a:ext cx="1233170" cy="28507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sz="1400" b="1" dirty="0">
                <a:solidFill>
                  <a:schemeClr val="bg1"/>
                </a:solidFill>
                <a:cs typeface="+mn-ea"/>
                <a:sym typeface="+mn-lt"/>
              </a:rPr>
              <a:t>应用场景</a:t>
            </a:r>
          </a:p>
        </p:txBody>
      </p:sp>
      <p:sp>
        <p:nvSpPr>
          <p:cNvPr id="32" name="solar-panel-in-sunlight_34736"/>
          <p:cNvSpPr/>
          <p:nvPr/>
        </p:nvSpPr>
        <p:spPr>
          <a:xfrm>
            <a:off x="667485" y="2164745"/>
            <a:ext cx="497840" cy="393065"/>
          </a:xfrm>
          <a:custGeom>
            <a:avLst/>
            <a:gdLst>
              <a:gd name="connsiteX0" fmla="*/ 379748 w 607639"/>
              <a:gd name="connsiteY0" fmla="*/ 366658 h 480409"/>
              <a:gd name="connsiteX1" fmla="*/ 392415 w 607639"/>
              <a:gd name="connsiteY1" fmla="*/ 379254 h 480409"/>
              <a:gd name="connsiteX2" fmla="*/ 379748 w 607639"/>
              <a:gd name="connsiteY2" fmla="*/ 391850 h 480409"/>
              <a:gd name="connsiteX3" fmla="*/ 367081 w 607639"/>
              <a:gd name="connsiteY3" fmla="*/ 379254 h 480409"/>
              <a:gd name="connsiteX4" fmla="*/ 379748 w 607639"/>
              <a:gd name="connsiteY4" fmla="*/ 366658 h 480409"/>
              <a:gd name="connsiteX5" fmla="*/ 354419 w 607639"/>
              <a:gd name="connsiteY5" fmla="*/ 303355 h 480409"/>
              <a:gd name="connsiteX6" fmla="*/ 354419 w 607639"/>
              <a:gd name="connsiteY6" fmla="*/ 455078 h 480409"/>
              <a:gd name="connsiteX7" fmla="*/ 455707 w 607639"/>
              <a:gd name="connsiteY7" fmla="*/ 455078 h 480409"/>
              <a:gd name="connsiteX8" fmla="*/ 455707 w 607639"/>
              <a:gd name="connsiteY8" fmla="*/ 303355 h 480409"/>
              <a:gd name="connsiteX9" fmla="*/ 151960 w 607639"/>
              <a:gd name="connsiteY9" fmla="*/ 303334 h 480409"/>
              <a:gd name="connsiteX10" fmla="*/ 151960 w 607639"/>
              <a:gd name="connsiteY10" fmla="*/ 353894 h 480409"/>
              <a:gd name="connsiteX11" fmla="*/ 253155 w 607639"/>
              <a:gd name="connsiteY11" fmla="*/ 353894 h 480409"/>
              <a:gd name="connsiteX12" fmla="*/ 253155 w 607639"/>
              <a:gd name="connsiteY12" fmla="*/ 303334 h 480409"/>
              <a:gd name="connsiteX13" fmla="*/ 126594 w 607639"/>
              <a:gd name="connsiteY13" fmla="*/ 278098 h 480409"/>
              <a:gd name="connsiteX14" fmla="*/ 278521 w 607639"/>
              <a:gd name="connsiteY14" fmla="*/ 278098 h 480409"/>
              <a:gd name="connsiteX15" fmla="*/ 278521 w 607639"/>
              <a:gd name="connsiteY15" fmla="*/ 379218 h 480409"/>
              <a:gd name="connsiteX16" fmla="*/ 126594 w 607639"/>
              <a:gd name="connsiteY16" fmla="*/ 379218 h 480409"/>
              <a:gd name="connsiteX17" fmla="*/ 75921 w 607639"/>
              <a:gd name="connsiteY17" fmla="*/ 227539 h 480409"/>
              <a:gd name="connsiteX18" fmla="*/ 75921 w 607639"/>
              <a:gd name="connsiteY18" fmla="*/ 455078 h 480409"/>
              <a:gd name="connsiteX19" fmla="*/ 329141 w 607639"/>
              <a:gd name="connsiteY19" fmla="*/ 455078 h 480409"/>
              <a:gd name="connsiteX20" fmla="*/ 329141 w 607639"/>
              <a:gd name="connsiteY20" fmla="*/ 278113 h 480409"/>
              <a:gd name="connsiteX21" fmla="*/ 480985 w 607639"/>
              <a:gd name="connsiteY21" fmla="*/ 278113 h 480409"/>
              <a:gd name="connsiteX22" fmla="*/ 480985 w 607639"/>
              <a:gd name="connsiteY22" fmla="*/ 455078 h 480409"/>
              <a:gd name="connsiteX23" fmla="*/ 531629 w 607639"/>
              <a:gd name="connsiteY23" fmla="*/ 455078 h 480409"/>
              <a:gd name="connsiteX24" fmla="*/ 531629 w 607639"/>
              <a:gd name="connsiteY24" fmla="*/ 227539 h 480409"/>
              <a:gd name="connsiteX25" fmla="*/ 372487 w 607639"/>
              <a:gd name="connsiteY25" fmla="*/ 155366 h 480409"/>
              <a:gd name="connsiteX26" fmla="*/ 375691 w 607639"/>
              <a:gd name="connsiteY26" fmla="*/ 202296 h 480409"/>
              <a:gd name="connsiteX27" fmla="*/ 468079 w 607639"/>
              <a:gd name="connsiteY27" fmla="*/ 202296 h 480409"/>
              <a:gd name="connsiteX28" fmla="*/ 458733 w 607639"/>
              <a:gd name="connsiteY28" fmla="*/ 155366 h 480409"/>
              <a:gd name="connsiteX29" fmla="*/ 260607 w 607639"/>
              <a:gd name="connsiteY29" fmla="*/ 155366 h 480409"/>
              <a:gd name="connsiteX30" fmla="*/ 257403 w 607639"/>
              <a:gd name="connsiteY30" fmla="*/ 202296 h 480409"/>
              <a:gd name="connsiteX31" fmla="*/ 350325 w 607639"/>
              <a:gd name="connsiteY31" fmla="*/ 202296 h 480409"/>
              <a:gd name="connsiteX32" fmla="*/ 347120 w 607639"/>
              <a:gd name="connsiteY32" fmla="*/ 155366 h 480409"/>
              <a:gd name="connsiteX33" fmla="*/ 148906 w 607639"/>
              <a:gd name="connsiteY33" fmla="*/ 155366 h 480409"/>
              <a:gd name="connsiteX34" fmla="*/ 139471 w 607639"/>
              <a:gd name="connsiteY34" fmla="*/ 202296 h 480409"/>
              <a:gd name="connsiteX35" fmla="*/ 232037 w 607639"/>
              <a:gd name="connsiteY35" fmla="*/ 202296 h 480409"/>
              <a:gd name="connsiteX36" fmla="*/ 235152 w 607639"/>
              <a:gd name="connsiteY36" fmla="*/ 155366 h 480409"/>
              <a:gd name="connsiteX37" fmla="*/ 50733 w 607639"/>
              <a:gd name="connsiteY37" fmla="*/ 155366 h 480409"/>
              <a:gd name="connsiteX38" fmla="*/ 35157 w 607639"/>
              <a:gd name="connsiteY38" fmla="*/ 202296 h 480409"/>
              <a:gd name="connsiteX39" fmla="*/ 113660 w 607639"/>
              <a:gd name="connsiteY39" fmla="*/ 202296 h 480409"/>
              <a:gd name="connsiteX40" fmla="*/ 123094 w 607639"/>
              <a:gd name="connsiteY40" fmla="*/ 155366 h 480409"/>
              <a:gd name="connsiteX41" fmla="*/ 367948 w 607639"/>
              <a:gd name="connsiteY41" fmla="*/ 87727 h 480409"/>
              <a:gd name="connsiteX42" fmla="*/ 370796 w 607639"/>
              <a:gd name="connsiteY42" fmla="*/ 130124 h 480409"/>
              <a:gd name="connsiteX43" fmla="*/ 453660 w 607639"/>
              <a:gd name="connsiteY43" fmla="*/ 130124 h 480409"/>
              <a:gd name="connsiteX44" fmla="*/ 445116 w 607639"/>
              <a:gd name="connsiteY44" fmla="*/ 87727 h 480409"/>
              <a:gd name="connsiteX45" fmla="*/ 265058 w 607639"/>
              <a:gd name="connsiteY45" fmla="*/ 87727 h 480409"/>
              <a:gd name="connsiteX46" fmla="*/ 262209 w 607639"/>
              <a:gd name="connsiteY46" fmla="*/ 130124 h 480409"/>
              <a:gd name="connsiteX47" fmla="*/ 345429 w 607639"/>
              <a:gd name="connsiteY47" fmla="*/ 130124 h 480409"/>
              <a:gd name="connsiteX48" fmla="*/ 342581 w 607639"/>
              <a:gd name="connsiteY48" fmla="*/ 87727 h 480409"/>
              <a:gd name="connsiteX49" fmla="*/ 162523 w 607639"/>
              <a:gd name="connsiteY49" fmla="*/ 87727 h 480409"/>
              <a:gd name="connsiteX50" fmla="*/ 153979 w 607639"/>
              <a:gd name="connsiteY50" fmla="*/ 130124 h 480409"/>
              <a:gd name="connsiteX51" fmla="*/ 236843 w 607639"/>
              <a:gd name="connsiteY51" fmla="*/ 130124 h 480409"/>
              <a:gd name="connsiteX52" fmla="*/ 239691 w 607639"/>
              <a:gd name="connsiteY52" fmla="*/ 87727 h 480409"/>
              <a:gd name="connsiteX53" fmla="*/ 73340 w 607639"/>
              <a:gd name="connsiteY53" fmla="*/ 87727 h 480409"/>
              <a:gd name="connsiteX54" fmla="*/ 59188 w 607639"/>
              <a:gd name="connsiteY54" fmla="*/ 130124 h 480409"/>
              <a:gd name="connsiteX55" fmla="*/ 128167 w 607639"/>
              <a:gd name="connsiteY55" fmla="*/ 130124 h 480409"/>
              <a:gd name="connsiteX56" fmla="*/ 136623 w 607639"/>
              <a:gd name="connsiteY56" fmla="*/ 87727 h 480409"/>
              <a:gd name="connsiteX57" fmla="*/ 458466 w 607639"/>
              <a:gd name="connsiteY57" fmla="*/ 25331 h 480409"/>
              <a:gd name="connsiteX58" fmla="*/ 465854 w 607639"/>
              <a:gd name="connsiteY58" fmla="*/ 62395 h 480409"/>
              <a:gd name="connsiteX59" fmla="*/ 466210 w 607639"/>
              <a:gd name="connsiteY59" fmla="*/ 62395 h 480409"/>
              <a:gd name="connsiteX60" fmla="*/ 466210 w 607639"/>
              <a:gd name="connsiteY60" fmla="*/ 64173 h 480409"/>
              <a:gd name="connsiteX61" fmla="*/ 493890 w 607639"/>
              <a:gd name="connsiteY61" fmla="*/ 202296 h 480409"/>
              <a:gd name="connsiteX62" fmla="*/ 572482 w 607639"/>
              <a:gd name="connsiteY62" fmla="*/ 202296 h 480409"/>
              <a:gd name="connsiteX63" fmla="*/ 513383 w 607639"/>
              <a:gd name="connsiteY63" fmla="*/ 25331 h 480409"/>
              <a:gd name="connsiteX64" fmla="*/ 363764 w 607639"/>
              <a:gd name="connsiteY64" fmla="*/ 25331 h 480409"/>
              <a:gd name="connsiteX65" fmla="*/ 366257 w 607639"/>
              <a:gd name="connsiteY65" fmla="*/ 62395 h 480409"/>
              <a:gd name="connsiteX66" fmla="*/ 440042 w 607639"/>
              <a:gd name="connsiteY66" fmla="*/ 62395 h 480409"/>
              <a:gd name="connsiteX67" fmla="*/ 432566 w 607639"/>
              <a:gd name="connsiteY67" fmla="*/ 25331 h 480409"/>
              <a:gd name="connsiteX68" fmla="*/ 269241 w 607639"/>
              <a:gd name="connsiteY68" fmla="*/ 25331 h 480409"/>
              <a:gd name="connsiteX69" fmla="*/ 266749 w 607639"/>
              <a:gd name="connsiteY69" fmla="*/ 62395 h 480409"/>
              <a:gd name="connsiteX70" fmla="*/ 340890 w 607639"/>
              <a:gd name="connsiteY70" fmla="*/ 62395 h 480409"/>
              <a:gd name="connsiteX71" fmla="*/ 338398 w 607639"/>
              <a:gd name="connsiteY71" fmla="*/ 25331 h 480409"/>
              <a:gd name="connsiteX72" fmla="*/ 174984 w 607639"/>
              <a:gd name="connsiteY72" fmla="*/ 25331 h 480409"/>
              <a:gd name="connsiteX73" fmla="*/ 167508 w 607639"/>
              <a:gd name="connsiteY73" fmla="*/ 62395 h 480409"/>
              <a:gd name="connsiteX74" fmla="*/ 241382 w 607639"/>
              <a:gd name="connsiteY74" fmla="*/ 62395 h 480409"/>
              <a:gd name="connsiteX75" fmla="*/ 243874 w 607639"/>
              <a:gd name="connsiteY75" fmla="*/ 25331 h 480409"/>
              <a:gd name="connsiteX76" fmla="*/ 94167 w 607639"/>
              <a:gd name="connsiteY76" fmla="*/ 25331 h 480409"/>
              <a:gd name="connsiteX77" fmla="*/ 81796 w 607639"/>
              <a:gd name="connsiteY77" fmla="*/ 62395 h 480409"/>
              <a:gd name="connsiteX78" fmla="*/ 141785 w 607639"/>
              <a:gd name="connsiteY78" fmla="*/ 62395 h 480409"/>
              <a:gd name="connsiteX79" fmla="*/ 149173 w 607639"/>
              <a:gd name="connsiteY79" fmla="*/ 25331 h 480409"/>
              <a:gd name="connsiteX80" fmla="*/ 75921 w 607639"/>
              <a:gd name="connsiteY80" fmla="*/ 0 h 480409"/>
              <a:gd name="connsiteX81" fmla="*/ 531629 w 607639"/>
              <a:gd name="connsiteY81" fmla="*/ 0 h 480409"/>
              <a:gd name="connsiteX82" fmla="*/ 607639 w 607639"/>
              <a:gd name="connsiteY82" fmla="*/ 227539 h 480409"/>
              <a:gd name="connsiteX83" fmla="*/ 556995 w 607639"/>
              <a:gd name="connsiteY83" fmla="*/ 227539 h 480409"/>
              <a:gd name="connsiteX84" fmla="*/ 556995 w 607639"/>
              <a:gd name="connsiteY84" fmla="*/ 480409 h 480409"/>
              <a:gd name="connsiteX85" fmla="*/ 50644 w 607639"/>
              <a:gd name="connsiteY85" fmla="*/ 480409 h 480409"/>
              <a:gd name="connsiteX86" fmla="*/ 50644 w 607639"/>
              <a:gd name="connsiteY86" fmla="*/ 227539 h 480409"/>
              <a:gd name="connsiteX87" fmla="*/ 0 w 607639"/>
              <a:gd name="connsiteY87" fmla="*/ 227539 h 480409"/>
              <a:gd name="connsiteX88" fmla="*/ 54026 w 607639"/>
              <a:gd name="connsiteY88" fmla="*/ 65684 h 480409"/>
              <a:gd name="connsiteX89" fmla="*/ 54026 w 607639"/>
              <a:gd name="connsiteY89" fmla="*/ 62395 h 480409"/>
              <a:gd name="connsiteX90" fmla="*/ 55094 w 607639"/>
              <a:gd name="connsiteY90" fmla="*/ 62395 h 48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07639" h="480409">
                <a:moveTo>
                  <a:pt x="379748" y="366658"/>
                </a:moveTo>
                <a:cubicBezTo>
                  <a:pt x="386744" y="366658"/>
                  <a:pt x="392415" y="372297"/>
                  <a:pt x="392415" y="379254"/>
                </a:cubicBezTo>
                <a:cubicBezTo>
                  <a:pt x="392415" y="386211"/>
                  <a:pt x="386744" y="391850"/>
                  <a:pt x="379748" y="391850"/>
                </a:cubicBezTo>
                <a:cubicBezTo>
                  <a:pt x="372752" y="391850"/>
                  <a:pt x="367081" y="386211"/>
                  <a:pt x="367081" y="379254"/>
                </a:cubicBezTo>
                <a:cubicBezTo>
                  <a:pt x="367081" y="372297"/>
                  <a:pt x="372752" y="366658"/>
                  <a:pt x="379748" y="366658"/>
                </a:cubicBezTo>
                <a:close/>
                <a:moveTo>
                  <a:pt x="354419" y="303355"/>
                </a:moveTo>
                <a:lnTo>
                  <a:pt x="354419" y="455078"/>
                </a:lnTo>
                <a:lnTo>
                  <a:pt x="455707" y="455078"/>
                </a:lnTo>
                <a:lnTo>
                  <a:pt x="455707" y="303355"/>
                </a:lnTo>
                <a:close/>
                <a:moveTo>
                  <a:pt x="151960" y="303334"/>
                </a:moveTo>
                <a:lnTo>
                  <a:pt x="151960" y="353894"/>
                </a:lnTo>
                <a:lnTo>
                  <a:pt x="253155" y="353894"/>
                </a:lnTo>
                <a:lnTo>
                  <a:pt x="253155" y="303334"/>
                </a:lnTo>
                <a:close/>
                <a:moveTo>
                  <a:pt x="126594" y="278098"/>
                </a:moveTo>
                <a:lnTo>
                  <a:pt x="278521" y="278098"/>
                </a:lnTo>
                <a:lnTo>
                  <a:pt x="278521" y="379218"/>
                </a:lnTo>
                <a:lnTo>
                  <a:pt x="126594" y="379218"/>
                </a:lnTo>
                <a:close/>
                <a:moveTo>
                  <a:pt x="75921" y="227539"/>
                </a:moveTo>
                <a:lnTo>
                  <a:pt x="75921" y="455078"/>
                </a:lnTo>
                <a:lnTo>
                  <a:pt x="329141" y="455078"/>
                </a:lnTo>
                <a:lnTo>
                  <a:pt x="329141" y="278113"/>
                </a:lnTo>
                <a:lnTo>
                  <a:pt x="480985" y="278113"/>
                </a:lnTo>
                <a:lnTo>
                  <a:pt x="480985" y="455078"/>
                </a:lnTo>
                <a:lnTo>
                  <a:pt x="531629" y="455078"/>
                </a:lnTo>
                <a:lnTo>
                  <a:pt x="531629" y="227539"/>
                </a:lnTo>
                <a:close/>
                <a:moveTo>
                  <a:pt x="372487" y="155366"/>
                </a:moveTo>
                <a:lnTo>
                  <a:pt x="375691" y="202296"/>
                </a:lnTo>
                <a:lnTo>
                  <a:pt x="468079" y="202296"/>
                </a:lnTo>
                <a:lnTo>
                  <a:pt x="458733" y="155366"/>
                </a:lnTo>
                <a:close/>
                <a:moveTo>
                  <a:pt x="260607" y="155366"/>
                </a:moveTo>
                <a:lnTo>
                  <a:pt x="257403" y="202296"/>
                </a:lnTo>
                <a:lnTo>
                  <a:pt x="350325" y="202296"/>
                </a:lnTo>
                <a:lnTo>
                  <a:pt x="347120" y="155366"/>
                </a:lnTo>
                <a:close/>
                <a:moveTo>
                  <a:pt x="148906" y="155366"/>
                </a:moveTo>
                <a:lnTo>
                  <a:pt x="139471" y="202296"/>
                </a:lnTo>
                <a:lnTo>
                  <a:pt x="232037" y="202296"/>
                </a:lnTo>
                <a:lnTo>
                  <a:pt x="235152" y="155366"/>
                </a:lnTo>
                <a:close/>
                <a:moveTo>
                  <a:pt x="50733" y="155366"/>
                </a:moveTo>
                <a:lnTo>
                  <a:pt x="35157" y="202296"/>
                </a:lnTo>
                <a:lnTo>
                  <a:pt x="113660" y="202296"/>
                </a:lnTo>
                <a:lnTo>
                  <a:pt x="123094" y="155366"/>
                </a:lnTo>
                <a:close/>
                <a:moveTo>
                  <a:pt x="367948" y="87727"/>
                </a:moveTo>
                <a:lnTo>
                  <a:pt x="370796" y="130124"/>
                </a:lnTo>
                <a:lnTo>
                  <a:pt x="453660" y="130124"/>
                </a:lnTo>
                <a:lnTo>
                  <a:pt x="445116" y="87727"/>
                </a:lnTo>
                <a:close/>
                <a:moveTo>
                  <a:pt x="265058" y="87727"/>
                </a:moveTo>
                <a:lnTo>
                  <a:pt x="262209" y="130124"/>
                </a:lnTo>
                <a:lnTo>
                  <a:pt x="345429" y="130124"/>
                </a:lnTo>
                <a:lnTo>
                  <a:pt x="342581" y="87727"/>
                </a:lnTo>
                <a:close/>
                <a:moveTo>
                  <a:pt x="162523" y="87727"/>
                </a:moveTo>
                <a:lnTo>
                  <a:pt x="153979" y="130124"/>
                </a:lnTo>
                <a:lnTo>
                  <a:pt x="236843" y="130124"/>
                </a:lnTo>
                <a:lnTo>
                  <a:pt x="239691" y="87727"/>
                </a:lnTo>
                <a:close/>
                <a:moveTo>
                  <a:pt x="73340" y="87727"/>
                </a:moveTo>
                <a:lnTo>
                  <a:pt x="59188" y="130124"/>
                </a:lnTo>
                <a:lnTo>
                  <a:pt x="128167" y="130124"/>
                </a:lnTo>
                <a:lnTo>
                  <a:pt x="136623" y="87727"/>
                </a:lnTo>
                <a:close/>
                <a:moveTo>
                  <a:pt x="458466" y="25331"/>
                </a:moveTo>
                <a:lnTo>
                  <a:pt x="465854" y="62395"/>
                </a:lnTo>
                <a:lnTo>
                  <a:pt x="466210" y="62395"/>
                </a:lnTo>
                <a:lnTo>
                  <a:pt x="466210" y="64173"/>
                </a:lnTo>
                <a:lnTo>
                  <a:pt x="493890" y="202296"/>
                </a:lnTo>
                <a:lnTo>
                  <a:pt x="572482" y="202296"/>
                </a:lnTo>
                <a:lnTo>
                  <a:pt x="513383" y="25331"/>
                </a:lnTo>
                <a:close/>
                <a:moveTo>
                  <a:pt x="363764" y="25331"/>
                </a:moveTo>
                <a:lnTo>
                  <a:pt x="366257" y="62395"/>
                </a:lnTo>
                <a:lnTo>
                  <a:pt x="440042" y="62395"/>
                </a:lnTo>
                <a:lnTo>
                  <a:pt x="432566" y="25331"/>
                </a:lnTo>
                <a:close/>
                <a:moveTo>
                  <a:pt x="269241" y="25331"/>
                </a:moveTo>
                <a:lnTo>
                  <a:pt x="266749" y="62395"/>
                </a:lnTo>
                <a:lnTo>
                  <a:pt x="340890" y="62395"/>
                </a:lnTo>
                <a:lnTo>
                  <a:pt x="338398" y="25331"/>
                </a:lnTo>
                <a:close/>
                <a:moveTo>
                  <a:pt x="174984" y="25331"/>
                </a:moveTo>
                <a:lnTo>
                  <a:pt x="167508" y="62395"/>
                </a:lnTo>
                <a:lnTo>
                  <a:pt x="241382" y="62395"/>
                </a:lnTo>
                <a:lnTo>
                  <a:pt x="243874" y="25331"/>
                </a:lnTo>
                <a:close/>
                <a:moveTo>
                  <a:pt x="94167" y="25331"/>
                </a:moveTo>
                <a:lnTo>
                  <a:pt x="81796" y="62395"/>
                </a:lnTo>
                <a:lnTo>
                  <a:pt x="141785" y="62395"/>
                </a:lnTo>
                <a:lnTo>
                  <a:pt x="149173" y="25331"/>
                </a:lnTo>
                <a:close/>
                <a:moveTo>
                  <a:pt x="75921" y="0"/>
                </a:moveTo>
                <a:lnTo>
                  <a:pt x="531629" y="0"/>
                </a:lnTo>
                <a:lnTo>
                  <a:pt x="607639" y="227539"/>
                </a:lnTo>
                <a:lnTo>
                  <a:pt x="556995" y="227539"/>
                </a:lnTo>
                <a:lnTo>
                  <a:pt x="556995" y="480409"/>
                </a:lnTo>
                <a:lnTo>
                  <a:pt x="50644" y="480409"/>
                </a:lnTo>
                <a:lnTo>
                  <a:pt x="50644" y="227539"/>
                </a:lnTo>
                <a:lnTo>
                  <a:pt x="0" y="227539"/>
                </a:lnTo>
                <a:lnTo>
                  <a:pt x="54026" y="65684"/>
                </a:lnTo>
                <a:lnTo>
                  <a:pt x="54026" y="62395"/>
                </a:lnTo>
                <a:lnTo>
                  <a:pt x="55094" y="623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21117" y="2802016"/>
            <a:ext cx="790575" cy="15367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indent="0" algn="ctr">
              <a:lnSpc>
                <a:spcPct val="100000"/>
              </a:lnSpc>
            </a:pPr>
            <a:r>
              <a:rPr lang="zh-CN" altLang="en-US" sz="1000" b="1" dirty="0">
                <a:solidFill>
                  <a:schemeClr val="bg1"/>
                </a:solidFill>
                <a:cs typeface="+mn-ea"/>
                <a:sym typeface="+mn-lt"/>
              </a:rPr>
              <a:t>户用分布式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832174" y="2889250"/>
            <a:ext cx="790575" cy="15367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indent="0" algn="ctr">
              <a:lnSpc>
                <a:spcPct val="100000"/>
              </a:lnSpc>
            </a:pPr>
            <a:r>
              <a:rPr lang="zh-CN" altLang="en-US" sz="1000" b="1" dirty="0">
                <a:solidFill>
                  <a:schemeClr val="bg1"/>
                </a:solidFill>
                <a:cs typeface="+mn-ea"/>
                <a:sym typeface="+mn-lt"/>
              </a:rPr>
              <a:t>工商业屋顶</a:t>
            </a:r>
          </a:p>
        </p:txBody>
      </p:sp>
      <p:sp>
        <p:nvSpPr>
          <p:cNvPr id="38" name="townhouse_98500"/>
          <p:cNvSpPr/>
          <p:nvPr/>
        </p:nvSpPr>
        <p:spPr>
          <a:xfrm>
            <a:off x="1848486" y="2172622"/>
            <a:ext cx="800100" cy="457835"/>
          </a:xfrm>
          <a:custGeom>
            <a:avLst/>
            <a:gdLst>
              <a:gd name="connsiteX0" fmla="*/ 507433 w 607291"/>
              <a:gd name="connsiteY0" fmla="*/ 319939 h 347394"/>
              <a:gd name="connsiteX1" fmla="*/ 549425 w 607291"/>
              <a:gd name="connsiteY1" fmla="*/ 325635 h 347394"/>
              <a:gd name="connsiteX2" fmla="*/ 549425 w 607291"/>
              <a:gd name="connsiteY2" fmla="*/ 319939 h 347394"/>
              <a:gd name="connsiteX3" fmla="*/ 320387 w 607291"/>
              <a:gd name="connsiteY3" fmla="*/ 294911 h 347394"/>
              <a:gd name="connsiteX4" fmla="*/ 368177 w 607291"/>
              <a:gd name="connsiteY4" fmla="*/ 301355 h 347394"/>
              <a:gd name="connsiteX5" fmla="*/ 368177 w 607291"/>
              <a:gd name="connsiteY5" fmla="*/ 294911 h 347394"/>
              <a:gd name="connsiteX6" fmla="*/ 433346 w 607291"/>
              <a:gd name="connsiteY6" fmla="*/ 273151 h 347394"/>
              <a:gd name="connsiteX7" fmla="*/ 433346 w 607291"/>
              <a:gd name="connsiteY7" fmla="*/ 290891 h 347394"/>
              <a:gd name="connsiteX8" fmla="*/ 456630 w 607291"/>
              <a:gd name="connsiteY8" fmla="*/ 290891 h 347394"/>
              <a:gd name="connsiteX9" fmla="*/ 456630 w 607291"/>
              <a:gd name="connsiteY9" fmla="*/ 273151 h 347394"/>
              <a:gd name="connsiteX10" fmla="*/ 137549 w 607291"/>
              <a:gd name="connsiteY10" fmla="*/ 269977 h 347394"/>
              <a:gd name="connsiteX11" fmla="*/ 137549 w 607291"/>
              <a:gd name="connsiteY11" fmla="*/ 270444 h 347394"/>
              <a:gd name="connsiteX12" fmla="*/ 187023 w 607291"/>
              <a:gd name="connsiteY12" fmla="*/ 277075 h 347394"/>
              <a:gd name="connsiteX13" fmla="*/ 187023 w 607291"/>
              <a:gd name="connsiteY13" fmla="*/ 269977 h 347394"/>
              <a:gd name="connsiteX14" fmla="*/ 433346 w 607291"/>
              <a:gd name="connsiteY14" fmla="*/ 253450 h 347394"/>
              <a:gd name="connsiteX15" fmla="*/ 433346 w 607291"/>
              <a:gd name="connsiteY15" fmla="*/ 258212 h 347394"/>
              <a:gd name="connsiteX16" fmla="*/ 456630 w 607291"/>
              <a:gd name="connsiteY16" fmla="*/ 258212 h 347394"/>
              <a:gd name="connsiteX17" fmla="*/ 456630 w 607291"/>
              <a:gd name="connsiteY17" fmla="*/ 253450 h 347394"/>
              <a:gd name="connsiteX18" fmla="*/ 513044 w 607291"/>
              <a:gd name="connsiteY18" fmla="*/ 253448 h 347394"/>
              <a:gd name="connsiteX19" fmla="*/ 513044 w 607291"/>
              <a:gd name="connsiteY19" fmla="*/ 304997 h 347394"/>
              <a:gd name="connsiteX20" fmla="*/ 536331 w 607291"/>
              <a:gd name="connsiteY20" fmla="*/ 304997 h 347394"/>
              <a:gd name="connsiteX21" fmla="*/ 536331 w 607291"/>
              <a:gd name="connsiteY21" fmla="*/ 253448 h 347394"/>
              <a:gd name="connsiteX22" fmla="*/ 252212 w 607291"/>
              <a:gd name="connsiteY22" fmla="*/ 248053 h 347394"/>
              <a:gd name="connsiteX23" fmla="*/ 252212 w 607291"/>
              <a:gd name="connsiteY23" fmla="*/ 265781 h 347394"/>
              <a:gd name="connsiteX24" fmla="*/ 275412 w 607291"/>
              <a:gd name="connsiteY24" fmla="*/ 265781 h 347394"/>
              <a:gd name="connsiteX25" fmla="*/ 275412 w 607291"/>
              <a:gd name="connsiteY25" fmla="*/ 248053 h 347394"/>
              <a:gd name="connsiteX26" fmla="*/ 425866 w 607291"/>
              <a:gd name="connsiteY26" fmla="*/ 238511 h 347394"/>
              <a:gd name="connsiteX27" fmla="*/ 464110 w 607291"/>
              <a:gd name="connsiteY27" fmla="*/ 238511 h 347394"/>
              <a:gd name="connsiteX28" fmla="*/ 471591 w 607291"/>
              <a:gd name="connsiteY28" fmla="*/ 245981 h 347394"/>
              <a:gd name="connsiteX29" fmla="*/ 471591 w 607291"/>
              <a:gd name="connsiteY29" fmla="*/ 298360 h 347394"/>
              <a:gd name="connsiteX30" fmla="*/ 464110 w 607291"/>
              <a:gd name="connsiteY30" fmla="*/ 305830 h 347394"/>
              <a:gd name="connsiteX31" fmla="*/ 425866 w 607291"/>
              <a:gd name="connsiteY31" fmla="*/ 305830 h 347394"/>
              <a:gd name="connsiteX32" fmla="*/ 418385 w 607291"/>
              <a:gd name="connsiteY32" fmla="*/ 298360 h 347394"/>
              <a:gd name="connsiteX33" fmla="*/ 418385 w 607291"/>
              <a:gd name="connsiteY33" fmla="*/ 245981 h 347394"/>
              <a:gd name="connsiteX34" fmla="*/ 425866 w 607291"/>
              <a:gd name="connsiteY34" fmla="*/ 238511 h 347394"/>
              <a:gd name="connsiteX35" fmla="*/ 252212 w 607291"/>
              <a:gd name="connsiteY35" fmla="*/ 228459 h 347394"/>
              <a:gd name="connsiteX36" fmla="*/ 252212 w 607291"/>
              <a:gd name="connsiteY36" fmla="*/ 233125 h 347394"/>
              <a:gd name="connsiteX37" fmla="*/ 275412 w 607291"/>
              <a:gd name="connsiteY37" fmla="*/ 233125 h 347394"/>
              <a:gd name="connsiteX38" fmla="*/ 275412 w 607291"/>
              <a:gd name="connsiteY38" fmla="*/ 228459 h 347394"/>
              <a:gd name="connsiteX39" fmla="*/ 331890 w 607291"/>
              <a:gd name="connsiteY39" fmla="*/ 228421 h 347394"/>
              <a:gd name="connsiteX40" fmla="*/ 331890 w 607291"/>
              <a:gd name="connsiteY40" fmla="*/ 279970 h 347394"/>
              <a:gd name="connsiteX41" fmla="*/ 355084 w 607291"/>
              <a:gd name="connsiteY41" fmla="*/ 279970 h 347394"/>
              <a:gd name="connsiteX42" fmla="*/ 355084 w 607291"/>
              <a:gd name="connsiteY42" fmla="*/ 228421 h 347394"/>
              <a:gd name="connsiteX43" fmla="*/ 71000 w 607291"/>
              <a:gd name="connsiteY43" fmla="*/ 223098 h 347394"/>
              <a:gd name="connsiteX44" fmla="*/ 71000 w 607291"/>
              <a:gd name="connsiteY44" fmla="*/ 240931 h 347394"/>
              <a:gd name="connsiteX45" fmla="*/ 94200 w 607291"/>
              <a:gd name="connsiteY45" fmla="*/ 240931 h 347394"/>
              <a:gd name="connsiteX46" fmla="*/ 94200 w 607291"/>
              <a:gd name="connsiteY46" fmla="*/ 223098 h 347394"/>
              <a:gd name="connsiteX47" fmla="*/ 244728 w 607291"/>
              <a:gd name="connsiteY47" fmla="*/ 213531 h 347394"/>
              <a:gd name="connsiteX48" fmla="*/ 282896 w 607291"/>
              <a:gd name="connsiteY48" fmla="*/ 213531 h 347394"/>
              <a:gd name="connsiteX49" fmla="*/ 290380 w 607291"/>
              <a:gd name="connsiteY49" fmla="*/ 220995 h 347394"/>
              <a:gd name="connsiteX50" fmla="*/ 290380 w 607291"/>
              <a:gd name="connsiteY50" fmla="*/ 273245 h 347394"/>
              <a:gd name="connsiteX51" fmla="*/ 282896 w 607291"/>
              <a:gd name="connsiteY51" fmla="*/ 280709 h 347394"/>
              <a:gd name="connsiteX52" fmla="*/ 244728 w 607291"/>
              <a:gd name="connsiteY52" fmla="*/ 280709 h 347394"/>
              <a:gd name="connsiteX53" fmla="*/ 237244 w 607291"/>
              <a:gd name="connsiteY53" fmla="*/ 273245 h 347394"/>
              <a:gd name="connsiteX54" fmla="*/ 237244 w 607291"/>
              <a:gd name="connsiteY54" fmla="*/ 220995 h 347394"/>
              <a:gd name="connsiteX55" fmla="*/ 244728 w 607291"/>
              <a:gd name="connsiteY55" fmla="*/ 213531 h 347394"/>
              <a:gd name="connsiteX56" fmla="*/ 71000 w 607291"/>
              <a:gd name="connsiteY56" fmla="*/ 203490 h 347394"/>
              <a:gd name="connsiteX57" fmla="*/ 71000 w 607291"/>
              <a:gd name="connsiteY57" fmla="*/ 208158 h 347394"/>
              <a:gd name="connsiteX58" fmla="*/ 94200 w 607291"/>
              <a:gd name="connsiteY58" fmla="*/ 208158 h 347394"/>
              <a:gd name="connsiteX59" fmla="*/ 94200 w 607291"/>
              <a:gd name="connsiteY59" fmla="*/ 203490 h 347394"/>
              <a:gd name="connsiteX60" fmla="*/ 150642 w 607291"/>
              <a:gd name="connsiteY60" fmla="*/ 203487 h 347394"/>
              <a:gd name="connsiteX61" fmla="*/ 150642 w 607291"/>
              <a:gd name="connsiteY61" fmla="*/ 255036 h 347394"/>
              <a:gd name="connsiteX62" fmla="*/ 173930 w 607291"/>
              <a:gd name="connsiteY62" fmla="*/ 255036 h 347394"/>
              <a:gd name="connsiteX63" fmla="*/ 173930 w 607291"/>
              <a:gd name="connsiteY63" fmla="*/ 203487 h 347394"/>
              <a:gd name="connsiteX64" fmla="*/ 513035 w 607291"/>
              <a:gd name="connsiteY64" fmla="*/ 192485 h 347394"/>
              <a:gd name="connsiteX65" fmla="*/ 513035 w 607291"/>
              <a:gd name="connsiteY65" fmla="*/ 210231 h 347394"/>
              <a:gd name="connsiteX66" fmla="*/ 536350 w 607291"/>
              <a:gd name="connsiteY66" fmla="*/ 210231 h 347394"/>
              <a:gd name="connsiteX67" fmla="*/ 536350 w 607291"/>
              <a:gd name="connsiteY67" fmla="*/ 192485 h 347394"/>
              <a:gd name="connsiteX68" fmla="*/ 433346 w 607291"/>
              <a:gd name="connsiteY68" fmla="*/ 192485 h 347394"/>
              <a:gd name="connsiteX69" fmla="*/ 433346 w 607291"/>
              <a:gd name="connsiteY69" fmla="*/ 210231 h 347394"/>
              <a:gd name="connsiteX70" fmla="*/ 456630 w 607291"/>
              <a:gd name="connsiteY70" fmla="*/ 210231 h 347394"/>
              <a:gd name="connsiteX71" fmla="*/ 456630 w 607291"/>
              <a:gd name="connsiteY71" fmla="*/ 192485 h 347394"/>
              <a:gd name="connsiteX72" fmla="*/ 63516 w 607291"/>
              <a:gd name="connsiteY72" fmla="*/ 188551 h 347394"/>
              <a:gd name="connsiteX73" fmla="*/ 101684 w 607291"/>
              <a:gd name="connsiteY73" fmla="*/ 188551 h 347394"/>
              <a:gd name="connsiteX74" fmla="*/ 109168 w 607291"/>
              <a:gd name="connsiteY74" fmla="*/ 196021 h 347394"/>
              <a:gd name="connsiteX75" fmla="*/ 109168 w 607291"/>
              <a:gd name="connsiteY75" fmla="*/ 248400 h 347394"/>
              <a:gd name="connsiteX76" fmla="*/ 101684 w 607291"/>
              <a:gd name="connsiteY76" fmla="*/ 255870 h 347394"/>
              <a:gd name="connsiteX77" fmla="*/ 63516 w 607291"/>
              <a:gd name="connsiteY77" fmla="*/ 255870 h 347394"/>
              <a:gd name="connsiteX78" fmla="*/ 56032 w 607291"/>
              <a:gd name="connsiteY78" fmla="*/ 248400 h 347394"/>
              <a:gd name="connsiteX79" fmla="*/ 56032 w 607291"/>
              <a:gd name="connsiteY79" fmla="*/ 196021 h 347394"/>
              <a:gd name="connsiteX80" fmla="*/ 63516 w 607291"/>
              <a:gd name="connsiteY80" fmla="*/ 188551 h 347394"/>
              <a:gd name="connsiteX81" fmla="*/ 513035 w 607291"/>
              <a:gd name="connsiteY81" fmla="*/ 172870 h 347394"/>
              <a:gd name="connsiteX82" fmla="*/ 513035 w 607291"/>
              <a:gd name="connsiteY82" fmla="*/ 177540 h 347394"/>
              <a:gd name="connsiteX83" fmla="*/ 536350 w 607291"/>
              <a:gd name="connsiteY83" fmla="*/ 177540 h 347394"/>
              <a:gd name="connsiteX84" fmla="*/ 536350 w 607291"/>
              <a:gd name="connsiteY84" fmla="*/ 172870 h 347394"/>
              <a:gd name="connsiteX85" fmla="*/ 433346 w 607291"/>
              <a:gd name="connsiteY85" fmla="*/ 172870 h 347394"/>
              <a:gd name="connsiteX86" fmla="*/ 433346 w 607291"/>
              <a:gd name="connsiteY86" fmla="*/ 177540 h 347394"/>
              <a:gd name="connsiteX87" fmla="*/ 456630 w 607291"/>
              <a:gd name="connsiteY87" fmla="*/ 177540 h 347394"/>
              <a:gd name="connsiteX88" fmla="*/ 456630 w 607291"/>
              <a:gd name="connsiteY88" fmla="*/ 172870 h 347394"/>
              <a:gd name="connsiteX89" fmla="*/ 331880 w 607291"/>
              <a:gd name="connsiteY89" fmla="*/ 167363 h 347394"/>
              <a:gd name="connsiteX90" fmla="*/ 331880 w 607291"/>
              <a:gd name="connsiteY90" fmla="*/ 185109 h 347394"/>
              <a:gd name="connsiteX91" fmla="*/ 355080 w 607291"/>
              <a:gd name="connsiteY91" fmla="*/ 185109 h 347394"/>
              <a:gd name="connsiteX92" fmla="*/ 355080 w 607291"/>
              <a:gd name="connsiteY92" fmla="*/ 167363 h 347394"/>
              <a:gd name="connsiteX93" fmla="*/ 252212 w 607291"/>
              <a:gd name="connsiteY93" fmla="*/ 167363 h 347394"/>
              <a:gd name="connsiteX94" fmla="*/ 252212 w 607291"/>
              <a:gd name="connsiteY94" fmla="*/ 185109 h 347394"/>
              <a:gd name="connsiteX95" fmla="*/ 275412 w 607291"/>
              <a:gd name="connsiteY95" fmla="*/ 185109 h 347394"/>
              <a:gd name="connsiteX96" fmla="*/ 275412 w 607291"/>
              <a:gd name="connsiteY96" fmla="*/ 167363 h 347394"/>
              <a:gd name="connsiteX97" fmla="*/ 505545 w 607291"/>
              <a:gd name="connsiteY97" fmla="*/ 157926 h 347394"/>
              <a:gd name="connsiteX98" fmla="*/ 543840 w 607291"/>
              <a:gd name="connsiteY98" fmla="*/ 157926 h 347394"/>
              <a:gd name="connsiteX99" fmla="*/ 551331 w 607291"/>
              <a:gd name="connsiteY99" fmla="*/ 165398 h 347394"/>
              <a:gd name="connsiteX100" fmla="*/ 551331 w 607291"/>
              <a:gd name="connsiteY100" fmla="*/ 217703 h 347394"/>
              <a:gd name="connsiteX101" fmla="*/ 543840 w 607291"/>
              <a:gd name="connsiteY101" fmla="*/ 225175 h 347394"/>
              <a:gd name="connsiteX102" fmla="*/ 505545 w 607291"/>
              <a:gd name="connsiteY102" fmla="*/ 225175 h 347394"/>
              <a:gd name="connsiteX103" fmla="*/ 498054 w 607291"/>
              <a:gd name="connsiteY103" fmla="*/ 217703 h 347394"/>
              <a:gd name="connsiteX104" fmla="*/ 498054 w 607291"/>
              <a:gd name="connsiteY104" fmla="*/ 165398 h 347394"/>
              <a:gd name="connsiteX105" fmla="*/ 505545 w 607291"/>
              <a:gd name="connsiteY105" fmla="*/ 157926 h 347394"/>
              <a:gd name="connsiteX106" fmla="*/ 425866 w 607291"/>
              <a:gd name="connsiteY106" fmla="*/ 157926 h 347394"/>
              <a:gd name="connsiteX107" fmla="*/ 464110 w 607291"/>
              <a:gd name="connsiteY107" fmla="*/ 157926 h 347394"/>
              <a:gd name="connsiteX108" fmla="*/ 471591 w 607291"/>
              <a:gd name="connsiteY108" fmla="*/ 165398 h 347394"/>
              <a:gd name="connsiteX109" fmla="*/ 471591 w 607291"/>
              <a:gd name="connsiteY109" fmla="*/ 217703 h 347394"/>
              <a:gd name="connsiteX110" fmla="*/ 464110 w 607291"/>
              <a:gd name="connsiteY110" fmla="*/ 225175 h 347394"/>
              <a:gd name="connsiteX111" fmla="*/ 425866 w 607291"/>
              <a:gd name="connsiteY111" fmla="*/ 225175 h 347394"/>
              <a:gd name="connsiteX112" fmla="*/ 418385 w 607291"/>
              <a:gd name="connsiteY112" fmla="*/ 217703 h 347394"/>
              <a:gd name="connsiteX113" fmla="*/ 418385 w 607291"/>
              <a:gd name="connsiteY113" fmla="*/ 165398 h 347394"/>
              <a:gd name="connsiteX114" fmla="*/ 425866 w 607291"/>
              <a:gd name="connsiteY114" fmla="*/ 157926 h 347394"/>
              <a:gd name="connsiteX115" fmla="*/ 331880 w 607291"/>
              <a:gd name="connsiteY115" fmla="*/ 147748 h 347394"/>
              <a:gd name="connsiteX116" fmla="*/ 331880 w 607291"/>
              <a:gd name="connsiteY116" fmla="*/ 152418 h 347394"/>
              <a:gd name="connsiteX117" fmla="*/ 355080 w 607291"/>
              <a:gd name="connsiteY117" fmla="*/ 152418 h 347394"/>
              <a:gd name="connsiteX118" fmla="*/ 355080 w 607291"/>
              <a:gd name="connsiteY118" fmla="*/ 147748 h 347394"/>
              <a:gd name="connsiteX119" fmla="*/ 252212 w 607291"/>
              <a:gd name="connsiteY119" fmla="*/ 147748 h 347394"/>
              <a:gd name="connsiteX120" fmla="*/ 252212 w 607291"/>
              <a:gd name="connsiteY120" fmla="*/ 152418 h 347394"/>
              <a:gd name="connsiteX121" fmla="*/ 275412 w 607291"/>
              <a:gd name="connsiteY121" fmla="*/ 152418 h 347394"/>
              <a:gd name="connsiteX122" fmla="*/ 275412 w 607291"/>
              <a:gd name="connsiteY122" fmla="*/ 147748 h 347394"/>
              <a:gd name="connsiteX123" fmla="*/ 406334 w 607291"/>
              <a:gd name="connsiteY123" fmla="*/ 145588 h 347394"/>
              <a:gd name="connsiteX124" fmla="*/ 406334 w 607291"/>
              <a:gd name="connsiteY124" fmla="*/ 306398 h 347394"/>
              <a:gd name="connsiteX125" fmla="*/ 484987 w 607291"/>
              <a:gd name="connsiteY125" fmla="*/ 316950 h 347394"/>
              <a:gd name="connsiteX126" fmla="*/ 484987 w 607291"/>
              <a:gd name="connsiteY126" fmla="*/ 312468 h 347394"/>
              <a:gd name="connsiteX127" fmla="*/ 492469 w 607291"/>
              <a:gd name="connsiteY127" fmla="*/ 304997 h 347394"/>
              <a:gd name="connsiteX128" fmla="*/ 498081 w 607291"/>
              <a:gd name="connsiteY128" fmla="*/ 304997 h 347394"/>
              <a:gd name="connsiteX129" fmla="*/ 498081 w 607291"/>
              <a:gd name="connsiteY129" fmla="*/ 245977 h 347394"/>
              <a:gd name="connsiteX130" fmla="*/ 505562 w 607291"/>
              <a:gd name="connsiteY130" fmla="*/ 238507 h 347394"/>
              <a:gd name="connsiteX131" fmla="*/ 543813 w 607291"/>
              <a:gd name="connsiteY131" fmla="*/ 238507 h 347394"/>
              <a:gd name="connsiteX132" fmla="*/ 551295 w 607291"/>
              <a:gd name="connsiteY132" fmla="*/ 245977 h 347394"/>
              <a:gd name="connsiteX133" fmla="*/ 551295 w 607291"/>
              <a:gd name="connsiteY133" fmla="*/ 304997 h 347394"/>
              <a:gd name="connsiteX134" fmla="*/ 556907 w 607291"/>
              <a:gd name="connsiteY134" fmla="*/ 304997 h 347394"/>
              <a:gd name="connsiteX135" fmla="*/ 564388 w 607291"/>
              <a:gd name="connsiteY135" fmla="*/ 312468 h 347394"/>
              <a:gd name="connsiteX136" fmla="*/ 564388 w 607291"/>
              <a:gd name="connsiteY136" fmla="*/ 327596 h 347394"/>
              <a:gd name="connsiteX137" fmla="*/ 572525 w 607291"/>
              <a:gd name="connsiteY137" fmla="*/ 328717 h 347394"/>
              <a:gd name="connsiteX138" fmla="*/ 572525 w 607291"/>
              <a:gd name="connsiteY138" fmla="*/ 145588 h 347394"/>
              <a:gd name="connsiteX139" fmla="*/ 150661 w 607291"/>
              <a:gd name="connsiteY139" fmla="*/ 142535 h 347394"/>
              <a:gd name="connsiteX140" fmla="*/ 150661 w 607291"/>
              <a:gd name="connsiteY140" fmla="*/ 160275 h 347394"/>
              <a:gd name="connsiteX141" fmla="*/ 173945 w 607291"/>
              <a:gd name="connsiteY141" fmla="*/ 160275 h 347394"/>
              <a:gd name="connsiteX142" fmla="*/ 173945 w 607291"/>
              <a:gd name="connsiteY142" fmla="*/ 142535 h 347394"/>
              <a:gd name="connsiteX143" fmla="*/ 71000 w 607291"/>
              <a:gd name="connsiteY143" fmla="*/ 142535 h 347394"/>
              <a:gd name="connsiteX144" fmla="*/ 71000 w 607291"/>
              <a:gd name="connsiteY144" fmla="*/ 160275 h 347394"/>
              <a:gd name="connsiteX145" fmla="*/ 94200 w 607291"/>
              <a:gd name="connsiteY145" fmla="*/ 160275 h 347394"/>
              <a:gd name="connsiteX146" fmla="*/ 94200 w 607291"/>
              <a:gd name="connsiteY146" fmla="*/ 142535 h 347394"/>
              <a:gd name="connsiteX147" fmla="*/ 324396 w 607291"/>
              <a:gd name="connsiteY147" fmla="*/ 132804 h 347394"/>
              <a:gd name="connsiteX148" fmla="*/ 362564 w 607291"/>
              <a:gd name="connsiteY148" fmla="*/ 132804 h 347394"/>
              <a:gd name="connsiteX149" fmla="*/ 370048 w 607291"/>
              <a:gd name="connsiteY149" fmla="*/ 140276 h 347394"/>
              <a:gd name="connsiteX150" fmla="*/ 370048 w 607291"/>
              <a:gd name="connsiteY150" fmla="*/ 192581 h 347394"/>
              <a:gd name="connsiteX151" fmla="*/ 362564 w 607291"/>
              <a:gd name="connsiteY151" fmla="*/ 200053 h 347394"/>
              <a:gd name="connsiteX152" fmla="*/ 324396 w 607291"/>
              <a:gd name="connsiteY152" fmla="*/ 200053 h 347394"/>
              <a:gd name="connsiteX153" fmla="*/ 316912 w 607291"/>
              <a:gd name="connsiteY153" fmla="*/ 192581 h 347394"/>
              <a:gd name="connsiteX154" fmla="*/ 316912 w 607291"/>
              <a:gd name="connsiteY154" fmla="*/ 140276 h 347394"/>
              <a:gd name="connsiteX155" fmla="*/ 324396 w 607291"/>
              <a:gd name="connsiteY155" fmla="*/ 132804 h 347394"/>
              <a:gd name="connsiteX156" fmla="*/ 244728 w 607291"/>
              <a:gd name="connsiteY156" fmla="*/ 132804 h 347394"/>
              <a:gd name="connsiteX157" fmla="*/ 282896 w 607291"/>
              <a:gd name="connsiteY157" fmla="*/ 132804 h 347394"/>
              <a:gd name="connsiteX158" fmla="*/ 290380 w 607291"/>
              <a:gd name="connsiteY158" fmla="*/ 140276 h 347394"/>
              <a:gd name="connsiteX159" fmla="*/ 290380 w 607291"/>
              <a:gd name="connsiteY159" fmla="*/ 192581 h 347394"/>
              <a:gd name="connsiteX160" fmla="*/ 282896 w 607291"/>
              <a:gd name="connsiteY160" fmla="*/ 200053 h 347394"/>
              <a:gd name="connsiteX161" fmla="*/ 244728 w 607291"/>
              <a:gd name="connsiteY161" fmla="*/ 200053 h 347394"/>
              <a:gd name="connsiteX162" fmla="*/ 237244 w 607291"/>
              <a:gd name="connsiteY162" fmla="*/ 192581 h 347394"/>
              <a:gd name="connsiteX163" fmla="*/ 237244 w 607291"/>
              <a:gd name="connsiteY163" fmla="*/ 140276 h 347394"/>
              <a:gd name="connsiteX164" fmla="*/ 244728 w 607291"/>
              <a:gd name="connsiteY164" fmla="*/ 132804 h 347394"/>
              <a:gd name="connsiteX165" fmla="*/ 150661 w 607291"/>
              <a:gd name="connsiteY165" fmla="*/ 122834 h 347394"/>
              <a:gd name="connsiteX166" fmla="*/ 150661 w 607291"/>
              <a:gd name="connsiteY166" fmla="*/ 127596 h 347394"/>
              <a:gd name="connsiteX167" fmla="*/ 173945 w 607291"/>
              <a:gd name="connsiteY167" fmla="*/ 127596 h 347394"/>
              <a:gd name="connsiteX168" fmla="*/ 173945 w 607291"/>
              <a:gd name="connsiteY168" fmla="*/ 122834 h 347394"/>
              <a:gd name="connsiteX169" fmla="*/ 71000 w 607291"/>
              <a:gd name="connsiteY169" fmla="*/ 122834 h 347394"/>
              <a:gd name="connsiteX170" fmla="*/ 71000 w 607291"/>
              <a:gd name="connsiteY170" fmla="*/ 127596 h 347394"/>
              <a:gd name="connsiteX171" fmla="*/ 94200 w 607291"/>
              <a:gd name="connsiteY171" fmla="*/ 127596 h 347394"/>
              <a:gd name="connsiteX172" fmla="*/ 94200 w 607291"/>
              <a:gd name="connsiteY172" fmla="*/ 122834 h 347394"/>
              <a:gd name="connsiteX173" fmla="*/ 225087 w 607291"/>
              <a:gd name="connsiteY173" fmla="*/ 120467 h 347394"/>
              <a:gd name="connsiteX174" fmla="*/ 225087 w 607291"/>
              <a:gd name="connsiteY174" fmla="*/ 282118 h 347394"/>
              <a:gd name="connsiteX175" fmla="*/ 303833 w 607291"/>
              <a:gd name="connsiteY175" fmla="*/ 292670 h 347394"/>
              <a:gd name="connsiteX176" fmla="*/ 303833 w 607291"/>
              <a:gd name="connsiteY176" fmla="*/ 287441 h 347394"/>
              <a:gd name="connsiteX177" fmla="*/ 311315 w 607291"/>
              <a:gd name="connsiteY177" fmla="*/ 279970 h 347394"/>
              <a:gd name="connsiteX178" fmla="*/ 316926 w 607291"/>
              <a:gd name="connsiteY178" fmla="*/ 279970 h 347394"/>
              <a:gd name="connsiteX179" fmla="*/ 316926 w 607291"/>
              <a:gd name="connsiteY179" fmla="*/ 220950 h 347394"/>
              <a:gd name="connsiteX180" fmla="*/ 324408 w 607291"/>
              <a:gd name="connsiteY180" fmla="*/ 213479 h 347394"/>
              <a:gd name="connsiteX181" fmla="*/ 362566 w 607291"/>
              <a:gd name="connsiteY181" fmla="*/ 213479 h 347394"/>
              <a:gd name="connsiteX182" fmla="*/ 370047 w 607291"/>
              <a:gd name="connsiteY182" fmla="*/ 220950 h 347394"/>
              <a:gd name="connsiteX183" fmla="*/ 370047 w 607291"/>
              <a:gd name="connsiteY183" fmla="*/ 279970 h 347394"/>
              <a:gd name="connsiteX184" fmla="*/ 375659 w 607291"/>
              <a:gd name="connsiteY184" fmla="*/ 279970 h 347394"/>
              <a:gd name="connsiteX185" fmla="*/ 383141 w 607291"/>
              <a:gd name="connsiteY185" fmla="*/ 287441 h 347394"/>
              <a:gd name="connsiteX186" fmla="*/ 383141 w 607291"/>
              <a:gd name="connsiteY186" fmla="*/ 303316 h 347394"/>
              <a:gd name="connsiteX187" fmla="*/ 391371 w 607291"/>
              <a:gd name="connsiteY187" fmla="*/ 304437 h 347394"/>
              <a:gd name="connsiteX188" fmla="*/ 391371 w 607291"/>
              <a:gd name="connsiteY188" fmla="*/ 120467 h 347394"/>
              <a:gd name="connsiteX189" fmla="*/ 143181 w 607291"/>
              <a:gd name="connsiteY189" fmla="*/ 107895 h 347394"/>
              <a:gd name="connsiteX190" fmla="*/ 181425 w 607291"/>
              <a:gd name="connsiteY190" fmla="*/ 107895 h 347394"/>
              <a:gd name="connsiteX191" fmla="*/ 188906 w 607291"/>
              <a:gd name="connsiteY191" fmla="*/ 115365 h 347394"/>
              <a:gd name="connsiteX192" fmla="*/ 188906 w 607291"/>
              <a:gd name="connsiteY192" fmla="*/ 167744 h 347394"/>
              <a:gd name="connsiteX193" fmla="*/ 181425 w 607291"/>
              <a:gd name="connsiteY193" fmla="*/ 175214 h 347394"/>
              <a:gd name="connsiteX194" fmla="*/ 143181 w 607291"/>
              <a:gd name="connsiteY194" fmla="*/ 175214 h 347394"/>
              <a:gd name="connsiteX195" fmla="*/ 135700 w 607291"/>
              <a:gd name="connsiteY195" fmla="*/ 167744 h 347394"/>
              <a:gd name="connsiteX196" fmla="*/ 135700 w 607291"/>
              <a:gd name="connsiteY196" fmla="*/ 115365 h 347394"/>
              <a:gd name="connsiteX197" fmla="*/ 143181 w 607291"/>
              <a:gd name="connsiteY197" fmla="*/ 107895 h 347394"/>
              <a:gd name="connsiteX198" fmla="*/ 63516 w 607291"/>
              <a:gd name="connsiteY198" fmla="*/ 107895 h 347394"/>
              <a:gd name="connsiteX199" fmla="*/ 101684 w 607291"/>
              <a:gd name="connsiteY199" fmla="*/ 107895 h 347394"/>
              <a:gd name="connsiteX200" fmla="*/ 109168 w 607291"/>
              <a:gd name="connsiteY200" fmla="*/ 115365 h 347394"/>
              <a:gd name="connsiteX201" fmla="*/ 109168 w 607291"/>
              <a:gd name="connsiteY201" fmla="*/ 167744 h 347394"/>
              <a:gd name="connsiteX202" fmla="*/ 101684 w 607291"/>
              <a:gd name="connsiteY202" fmla="*/ 175214 h 347394"/>
              <a:gd name="connsiteX203" fmla="*/ 63516 w 607291"/>
              <a:gd name="connsiteY203" fmla="*/ 175214 h 347394"/>
              <a:gd name="connsiteX204" fmla="*/ 56032 w 607291"/>
              <a:gd name="connsiteY204" fmla="*/ 167744 h 347394"/>
              <a:gd name="connsiteX205" fmla="*/ 56032 w 607291"/>
              <a:gd name="connsiteY205" fmla="*/ 115365 h 347394"/>
              <a:gd name="connsiteX206" fmla="*/ 63516 w 607291"/>
              <a:gd name="connsiteY206" fmla="*/ 107895 h 347394"/>
              <a:gd name="connsiteX207" fmla="*/ 34767 w 607291"/>
              <a:gd name="connsiteY207" fmla="*/ 95627 h 347394"/>
              <a:gd name="connsiteX208" fmla="*/ 34767 w 607291"/>
              <a:gd name="connsiteY208" fmla="*/ 256623 h 347394"/>
              <a:gd name="connsiteX209" fmla="*/ 122585 w 607291"/>
              <a:gd name="connsiteY209" fmla="*/ 268390 h 347394"/>
              <a:gd name="connsiteX210" fmla="*/ 122585 w 607291"/>
              <a:gd name="connsiteY210" fmla="*/ 262507 h 347394"/>
              <a:gd name="connsiteX211" fmla="*/ 130067 w 607291"/>
              <a:gd name="connsiteY211" fmla="*/ 255036 h 347394"/>
              <a:gd name="connsiteX212" fmla="*/ 135679 w 607291"/>
              <a:gd name="connsiteY212" fmla="*/ 255036 h 347394"/>
              <a:gd name="connsiteX213" fmla="*/ 135679 w 607291"/>
              <a:gd name="connsiteY213" fmla="*/ 196016 h 347394"/>
              <a:gd name="connsiteX214" fmla="*/ 143160 w 607291"/>
              <a:gd name="connsiteY214" fmla="*/ 188545 h 347394"/>
              <a:gd name="connsiteX215" fmla="*/ 181411 w 607291"/>
              <a:gd name="connsiteY215" fmla="*/ 188545 h 347394"/>
              <a:gd name="connsiteX216" fmla="*/ 188893 w 607291"/>
              <a:gd name="connsiteY216" fmla="*/ 196016 h 347394"/>
              <a:gd name="connsiteX217" fmla="*/ 188893 w 607291"/>
              <a:gd name="connsiteY217" fmla="*/ 255036 h 347394"/>
              <a:gd name="connsiteX218" fmla="*/ 194505 w 607291"/>
              <a:gd name="connsiteY218" fmla="*/ 255036 h 347394"/>
              <a:gd name="connsiteX219" fmla="*/ 201987 w 607291"/>
              <a:gd name="connsiteY219" fmla="*/ 262507 h 347394"/>
              <a:gd name="connsiteX220" fmla="*/ 201987 w 607291"/>
              <a:gd name="connsiteY220" fmla="*/ 279036 h 347394"/>
              <a:gd name="connsiteX221" fmla="*/ 210123 w 607291"/>
              <a:gd name="connsiteY221" fmla="*/ 280156 h 347394"/>
              <a:gd name="connsiteX222" fmla="*/ 210123 w 607291"/>
              <a:gd name="connsiteY222" fmla="*/ 95627 h 347394"/>
              <a:gd name="connsiteX223" fmla="*/ 423543 w 607291"/>
              <a:gd name="connsiteY223" fmla="*/ 64903 h 347394"/>
              <a:gd name="connsiteX224" fmla="*/ 423543 w 607291"/>
              <a:gd name="connsiteY224" fmla="*/ 112996 h 347394"/>
              <a:gd name="connsiteX225" fmla="*/ 416061 w 607291"/>
              <a:gd name="connsiteY225" fmla="*/ 120467 h 347394"/>
              <a:gd name="connsiteX226" fmla="*/ 406334 w 607291"/>
              <a:gd name="connsiteY226" fmla="*/ 120467 h 347394"/>
              <a:gd name="connsiteX227" fmla="*/ 406334 w 607291"/>
              <a:gd name="connsiteY227" fmla="*/ 130646 h 347394"/>
              <a:gd name="connsiteX228" fmla="*/ 589827 w 607291"/>
              <a:gd name="connsiteY228" fmla="*/ 130646 h 347394"/>
              <a:gd name="connsiteX229" fmla="*/ 589827 w 607291"/>
              <a:gd name="connsiteY229" fmla="*/ 64903 h 347394"/>
              <a:gd name="connsiteX230" fmla="*/ 242295 w 607291"/>
              <a:gd name="connsiteY230" fmla="*/ 39782 h 347394"/>
              <a:gd name="connsiteX231" fmla="*/ 242295 w 607291"/>
              <a:gd name="connsiteY231" fmla="*/ 88156 h 347394"/>
              <a:gd name="connsiteX232" fmla="*/ 234813 w 607291"/>
              <a:gd name="connsiteY232" fmla="*/ 95627 h 347394"/>
              <a:gd name="connsiteX233" fmla="*/ 225087 w 607291"/>
              <a:gd name="connsiteY233" fmla="*/ 95627 h 347394"/>
              <a:gd name="connsiteX234" fmla="*/ 225087 w 607291"/>
              <a:gd name="connsiteY234" fmla="*/ 105526 h 347394"/>
              <a:gd name="connsiteX235" fmla="*/ 408579 w 607291"/>
              <a:gd name="connsiteY235" fmla="*/ 105526 h 347394"/>
              <a:gd name="connsiteX236" fmla="*/ 408579 w 607291"/>
              <a:gd name="connsiteY236" fmla="*/ 39782 h 347394"/>
              <a:gd name="connsiteX237" fmla="*/ 17465 w 607291"/>
              <a:gd name="connsiteY237" fmla="*/ 14942 h 347394"/>
              <a:gd name="connsiteX238" fmla="*/ 17465 w 607291"/>
              <a:gd name="connsiteY238" fmla="*/ 80685 h 347394"/>
              <a:gd name="connsiteX239" fmla="*/ 27098 w 607291"/>
              <a:gd name="connsiteY239" fmla="*/ 80685 h 347394"/>
              <a:gd name="connsiteX240" fmla="*/ 27285 w 607291"/>
              <a:gd name="connsiteY240" fmla="*/ 80685 h 347394"/>
              <a:gd name="connsiteX241" fmla="*/ 27379 w 607291"/>
              <a:gd name="connsiteY241" fmla="*/ 80685 h 347394"/>
              <a:gd name="connsiteX242" fmla="*/ 227331 w 607291"/>
              <a:gd name="connsiteY242" fmla="*/ 80685 h 347394"/>
              <a:gd name="connsiteX243" fmla="*/ 227331 w 607291"/>
              <a:gd name="connsiteY243" fmla="*/ 14942 h 347394"/>
              <a:gd name="connsiteX244" fmla="*/ 9984 w 607291"/>
              <a:gd name="connsiteY244" fmla="*/ 0 h 347394"/>
              <a:gd name="connsiteX245" fmla="*/ 234813 w 607291"/>
              <a:gd name="connsiteY245" fmla="*/ 0 h 347394"/>
              <a:gd name="connsiteX246" fmla="*/ 242295 w 607291"/>
              <a:gd name="connsiteY246" fmla="*/ 7471 h 347394"/>
              <a:gd name="connsiteX247" fmla="*/ 242295 w 607291"/>
              <a:gd name="connsiteY247" fmla="*/ 24841 h 347394"/>
              <a:gd name="connsiteX248" fmla="*/ 416061 w 607291"/>
              <a:gd name="connsiteY248" fmla="*/ 24841 h 347394"/>
              <a:gd name="connsiteX249" fmla="*/ 423543 w 607291"/>
              <a:gd name="connsiteY249" fmla="*/ 32311 h 347394"/>
              <a:gd name="connsiteX250" fmla="*/ 423543 w 607291"/>
              <a:gd name="connsiteY250" fmla="*/ 49961 h 347394"/>
              <a:gd name="connsiteX251" fmla="*/ 597309 w 607291"/>
              <a:gd name="connsiteY251" fmla="*/ 49961 h 347394"/>
              <a:gd name="connsiteX252" fmla="*/ 604790 w 607291"/>
              <a:gd name="connsiteY252" fmla="*/ 57432 h 347394"/>
              <a:gd name="connsiteX253" fmla="*/ 604790 w 607291"/>
              <a:gd name="connsiteY253" fmla="*/ 138117 h 347394"/>
              <a:gd name="connsiteX254" fmla="*/ 597309 w 607291"/>
              <a:gd name="connsiteY254" fmla="*/ 145588 h 347394"/>
              <a:gd name="connsiteX255" fmla="*/ 587489 w 607291"/>
              <a:gd name="connsiteY255" fmla="*/ 145588 h 347394"/>
              <a:gd name="connsiteX256" fmla="*/ 587489 w 607291"/>
              <a:gd name="connsiteY256" fmla="*/ 330678 h 347394"/>
              <a:gd name="connsiteX257" fmla="*/ 600769 w 607291"/>
              <a:gd name="connsiteY257" fmla="*/ 332546 h 347394"/>
              <a:gd name="connsiteX258" fmla="*/ 607222 w 607291"/>
              <a:gd name="connsiteY258" fmla="*/ 340857 h 347394"/>
              <a:gd name="connsiteX259" fmla="*/ 599834 w 607291"/>
              <a:gd name="connsiteY259" fmla="*/ 347394 h 347394"/>
              <a:gd name="connsiteX260" fmla="*/ 598805 w 607291"/>
              <a:gd name="connsiteY260" fmla="*/ 347301 h 347394"/>
              <a:gd name="connsiteX261" fmla="*/ 6430 w 607291"/>
              <a:gd name="connsiteY261" fmla="*/ 267923 h 347394"/>
              <a:gd name="connsiteX262" fmla="*/ 70 w 607291"/>
              <a:gd name="connsiteY262" fmla="*/ 259518 h 347394"/>
              <a:gd name="connsiteX263" fmla="*/ 8487 w 607291"/>
              <a:gd name="connsiteY263" fmla="*/ 253075 h 347394"/>
              <a:gd name="connsiteX264" fmla="*/ 19804 w 607291"/>
              <a:gd name="connsiteY264" fmla="*/ 254569 h 347394"/>
              <a:gd name="connsiteX265" fmla="*/ 19804 w 607291"/>
              <a:gd name="connsiteY265" fmla="*/ 95627 h 347394"/>
              <a:gd name="connsiteX266" fmla="*/ 9984 w 607291"/>
              <a:gd name="connsiteY266" fmla="*/ 95627 h 347394"/>
              <a:gd name="connsiteX267" fmla="*/ 2502 w 607291"/>
              <a:gd name="connsiteY267" fmla="*/ 88156 h 347394"/>
              <a:gd name="connsiteX268" fmla="*/ 2502 w 607291"/>
              <a:gd name="connsiteY268" fmla="*/ 7471 h 347394"/>
              <a:gd name="connsiteX269" fmla="*/ 9984 w 607291"/>
              <a:gd name="connsiteY269" fmla="*/ 0 h 34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</a:cxnLst>
            <a:rect l="l" t="t" r="r" b="b"/>
            <a:pathLst>
              <a:path w="607291" h="347394">
                <a:moveTo>
                  <a:pt x="507433" y="319939"/>
                </a:moveTo>
                <a:lnTo>
                  <a:pt x="549425" y="325635"/>
                </a:lnTo>
                <a:lnTo>
                  <a:pt x="549425" y="319939"/>
                </a:lnTo>
                <a:close/>
                <a:moveTo>
                  <a:pt x="320387" y="294911"/>
                </a:moveTo>
                <a:lnTo>
                  <a:pt x="368177" y="301355"/>
                </a:lnTo>
                <a:lnTo>
                  <a:pt x="368177" y="294911"/>
                </a:lnTo>
                <a:close/>
                <a:moveTo>
                  <a:pt x="433346" y="273151"/>
                </a:moveTo>
                <a:lnTo>
                  <a:pt x="433346" y="290891"/>
                </a:lnTo>
                <a:lnTo>
                  <a:pt x="456630" y="290891"/>
                </a:lnTo>
                <a:lnTo>
                  <a:pt x="456630" y="273151"/>
                </a:lnTo>
                <a:close/>
                <a:moveTo>
                  <a:pt x="137549" y="269977"/>
                </a:moveTo>
                <a:lnTo>
                  <a:pt x="137549" y="270444"/>
                </a:lnTo>
                <a:lnTo>
                  <a:pt x="187023" y="277075"/>
                </a:lnTo>
                <a:lnTo>
                  <a:pt x="187023" y="269977"/>
                </a:lnTo>
                <a:close/>
                <a:moveTo>
                  <a:pt x="433346" y="253450"/>
                </a:moveTo>
                <a:lnTo>
                  <a:pt x="433346" y="258212"/>
                </a:lnTo>
                <a:lnTo>
                  <a:pt x="456630" y="258212"/>
                </a:lnTo>
                <a:lnTo>
                  <a:pt x="456630" y="253450"/>
                </a:lnTo>
                <a:close/>
                <a:moveTo>
                  <a:pt x="513044" y="253448"/>
                </a:moveTo>
                <a:lnTo>
                  <a:pt x="513044" y="304997"/>
                </a:lnTo>
                <a:lnTo>
                  <a:pt x="536331" y="304997"/>
                </a:lnTo>
                <a:lnTo>
                  <a:pt x="536331" y="253448"/>
                </a:lnTo>
                <a:close/>
                <a:moveTo>
                  <a:pt x="252212" y="248053"/>
                </a:moveTo>
                <a:lnTo>
                  <a:pt x="252212" y="265781"/>
                </a:lnTo>
                <a:lnTo>
                  <a:pt x="275412" y="265781"/>
                </a:lnTo>
                <a:lnTo>
                  <a:pt x="275412" y="248053"/>
                </a:lnTo>
                <a:close/>
                <a:moveTo>
                  <a:pt x="425866" y="238511"/>
                </a:moveTo>
                <a:lnTo>
                  <a:pt x="464110" y="238511"/>
                </a:lnTo>
                <a:cubicBezTo>
                  <a:pt x="468225" y="238511"/>
                  <a:pt x="471591" y="241872"/>
                  <a:pt x="471591" y="245981"/>
                </a:cubicBezTo>
                <a:lnTo>
                  <a:pt x="471591" y="298360"/>
                </a:lnTo>
                <a:cubicBezTo>
                  <a:pt x="471591" y="302469"/>
                  <a:pt x="468225" y="305830"/>
                  <a:pt x="464110" y="305830"/>
                </a:cubicBezTo>
                <a:lnTo>
                  <a:pt x="425866" y="305830"/>
                </a:lnTo>
                <a:cubicBezTo>
                  <a:pt x="421751" y="305830"/>
                  <a:pt x="418385" y="302469"/>
                  <a:pt x="418385" y="298360"/>
                </a:cubicBezTo>
                <a:lnTo>
                  <a:pt x="418385" y="245981"/>
                </a:lnTo>
                <a:cubicBezTo>
                  <a:pt x="418385" y="241872"/>
                  <a:pt x="421751" y="238511"/>
                  <a:pt x="425866" y="238511"/>
                </a:cubicBezTo>
                <a:close/>
                <a:moveTo>
                  <a:pt x="252212" y="228459"/>
                </a:moveTo>
                <a:lnTo>
                  <a:pt x="252212" y="233125"/>
                </a:lnTo>
                <a:lnTo>
                  <a:pt x="275412" y="233125"/>
                </a:lnTo>
                <a:lnTo>
                  <a:pt x="275412" y="228459"/>
                </a:lnTo>
                <a:close/>
                <a:moveTo>
                  <a:pt x="331890" y="228421"/>
                </a:moveTo>
                <a:lnTo>
                  <a:pt x="331890" y="279970"/>
                </a:lnTo>
                <a:lnTo>
                  <a:pt x="355084" y="279970"/>
                </a:lnTo>
                <a:lnTo>
                  <a:pt x="355084" y="228421"/>
                </a:lnTo>
                <a:close/>
                <a:moveTo>
                  <a:pt x="71000" y="223098"/>
                </a:moveTo>
                <a:lnTo>
                  <a:pt x="71000" y="240931"/>
                </a:lnTo>
                <a:lnTo>
                  <a:pt x="94200" y="240931"/>
                </a:lnTo>
                <a:lnTo>
                  <a:pt x="94200" y="223098"/>
                </a:lnTo>
                <a:close/>
                <a:moveTo>
                  <a:pt x="244728" y="213531"/>
                </a:moveTo>
                <a:lnTo>
                  <a:pt x="282896" y="213531"/>
                </a:lnTo>
                <a:cubicBezTo>
                  <a:pt x="287012" y="213531"/>
                  <a:pt x="290380" y="216890"/>
                  <a:pt x="290380" y="220995"/>
                </a:cubicBezTo>
                <a:lnTo>
                  <a:pt x="290380" y="273245"/>
                </a:lnTo>
                <a:cubicBezTo>
                  <a:pt x="290380" y="277350"/>
                  <a:pt x="287012" y="280709"/>
                  <a:pt x="282896" y="280709"/>
                </a:cubicBezTo>
                <a:lnTo>
                  <a:pt x="244728" y="280709"/>
                </a:lnTo>
                <a:cubicBezTo>
                  <a:pt x="240518" y="280709"/>
                  <a:pt x="237244" y="277350"/>
                  <a:pt x="237244" y="273245"/>
                </a:cubicBezTo>
                <a:lnTo>
                  <a:pt x="237244" y="220995"/>
                </a:lnTo>
                <a:cubicBezTo>
                  <a:pt x="237244" y="216890"/>
                  <a:pt x="240518" y="213531"/>
                  <a:pt x="244728" y="213531"/>
                </a:cubicBezTo>
                <a:close/>
                <a:moveTo>
                  <a:pt x="71000" y="203490"/>
                </a:moveTo>
                <a:lnTo>
                  <a:pt x="71000" y="208158"/>
                </a:lnTo>
                <a:lnTo>
                  <a:pt x="94200" y="208158"/>
                </a:lnTo>
                <a:lnTo>
                  <a:pt x="94200" y="203490"/>
                </a:lnTo>
                <a:close/>
                <a:moveTo>
                  <a:pt x="150642" y="203487"/>
                </a:moveTo>
                <a:lnTo>
                  <a:pt x="150642" y="255036"/>
                </a:lnTo>
                <a:lnTo>
                  <a:pt x="173930" y="255036"/>
                </a:lnTo>
                <a:lnTo>
                  <a:pt x="173930" y="203487"/>
                </a:lnTo>
                <a:close/>
                <a:moveTo>
                  <a:pt x="513035" y="192485"/>
                </a:moveTo>
                <a:lnTo>
                  <a:pt x="513035" y="210231"/>
                </a:lnTo>
                <a:lnTo>
                  <a:pt x="536350" y="210231"/>
                </a:lnTo>
                <a:lnTo>
                  <a:pt x="536350" y="192485"/>
                </a:lnTo>
                <a:close/>
                <a:moveTo>
                  <a:pt x="433346" y="192485"/>
                </a:moveTo>
                <a:lnTo>
                  <a:pt x="433346" y="210231"/>
                </a:lnTo>
                <a:lnTo>
                  <a:pt x="456630" y="210231"/>
                </a:lnTo>
                <a:lnTo>
                  <a:pt x="456630" y="192485"/>
                </a:lnTo>
                <a:close/>
                <a:moveTo>
                  <a:pt x="63516" y="188551"/>
                </a:moveTo>
                <a:lnTo>
                  <a:pt x="101684" y="188551"/>
                </a:lnTo>
                <a:cubicBezTo>
                  <a:pt x="105894" y="188551"/>
                  <a:pt x="109168" y="191912"/>
                  <a:pt x="109168" y="196021"/>
                </a:cubicBezTo>
                <a:lnTo>
                  <a:pt x="109168" y="248400"/>
                </a:lnTo>
                <a:cubicBezTo>
                  <a:pt x="109168" y="252509"/>
                  <a:pt x="105894" y="255870"/>
                  <a:pt x="101684" y="255870"/>
                </a:cubicBezTo>
                <a:lnTo>
                  <a:pt x="63516" y="255870"/>
                </a:lnTo>
                <a:cubicBezTo>
                  <a:pt x="59400" y="255870"/>
                  <a:pt x="56032" y="252509"/>
                  <a:pt x="56032" y="248400"/>
                </a:cubicBezTo>
                <a:lnTo>
                  <a:pt x="56032" y="196021"/>
                </a:lnTo>
                <a:cubicBezTo>
                  <a:pt x="56032" y="191912"/>
                  <a:pt x="59400" y="188551"/>
                  <a:pt x="63516" y="188551"/>
                </a:cubicBezTo>
                <a:close/>
                <a:moveTo>
                  <a:pt x="513035" y="172870"/>
                </a:moveTo>
                <a:lnTo>
                  <a:pt x="513035" y="177540"/>
                </a:lnTo>
                <a:lnTo>
                  <a:pt x="536350" y="177540"/>
                </a:lnTo>
                <a:lnTo>
                  <a:pt x="536350" y="172870"/>
                </a:lnTo>
                <a:close/>
                <a:moveTo>
                  <a:pt x="433346" y="172870"/>
                </a:moveTo>
                <a:lnTo>
                  <a:pt x="433346" y="177540"/>
                </a:lnTo>
                <a:lnTo>
                  <a:pt x="456630" y="177540"/>
                </a:lnTo>
                <a:lnTo>
                  <a:pt x="456630" y="172870"/>
                </a:lnTo>
                <a:close/>
                <a:moveTo>
                  <a:pt x="331880" y="167363"/>
                </a:moveTo>
                <a:lnTo>
                  <a:pt x="331880" y="185109"/>
                </a:lnTo>
                <a:lnTo>
                  <a:pt x="355080" y="185109"/>
                </a:lnTo>
                <a:lnTo>
                  <a:pt x="355080" y="167363"/>
                </a:lnTo>
                <a:close/>
                <a:moveTo>
                  <a:pt x="252212" y="167363"/>
                </a:moveTo>
                <a:lnTo>
                  <a:pt x="252212" y="185109"/>
                </a:lnTo>
                <a:lnTo>
                  <a:pt x="275412" y="185109"/>
                </a:lnTo>
                <a:lnTo>
                  <a:pt x="275412" y="167363"/>
                </a:lnTo>
                <a:close/>
                <a:moveTo>
                  <a:pt x="505545" y="157926"/>
                </a:moveTo>
                <a:lnTo>
                  <a:pt x="543840" y="157926"/>
                </a:lnTo>
                <a:cubicBezTo>
                  <a:pt x="547960" y="157926"/>
                  <a:pt x="551331" y="161195"/>
                  <a:pt x="551331" y="165398"/>
                </a:cubicBezTo>
                <a:lnTo>
                  <a:pt x="551331" y="217703"/>
                </a:lnTo>
                <a:cubicBezTo>
                  <a:pt x="551331" y="221813"/>
                  <a:pt x="547960" y="225175"/>
                  <a:pt x="543840" y="225175"/>
                </a:cubicBezTo>
                <a:lnTo>
                  <a:pt x="505545" y="225175"/>
                </a:lnTo>
                <a:cubicBezTo>
                  <a:pt x="501425" y="225175"/>
                  <a:pt x="498054" y="221813"/>
                  <a:pt x="498054" y="217703"/>
                </a:cubicBezTo>
                <a:lnTo>
                  <a:pt x="498054" y="165398"/>
                </a:lnTo>
                <a:cubicBezTo>
                  <a:pt x="498054" y="161195"/>
                  <a:pt x="501425" y="157926"/>
                  <a:pt x="505545" y="157926"/>
                </a:cubicBezTo>
                <a:close/>
                <a:moveTo>
                  <a:pt x="425866" y="157926"/>
                </a:moveTo>
                <a:lnTo>
                  <a:pt x="464110" y="157926"/>
                </a:lnTo>
                <a:cubicBezTo>
                  <a:pt x="468225" y="157926"/>
                  <a:pt x="471591" y="161195"/>
                  <a:pt x="471591" y="165398"/>
                </a:cubicBezTo>
                <a:lnTo>
                  <a:pt x="471591" y="217703"/>
                </a:lnTo>
                <a:cubicBezTo>
                  <a:pt x="471591" y="221813"/>
                  <a:pt x="468225" y="225175"/>
                  <a:pt x="464110" y="225175"/>
                </a:cubicBezTo>
                <a:lnTo>
                  <a:pt x="425866" y="225175"/>
                </a:lnTo>
                <a:cubicBezTo>
                  <a:pt x="421751" y="225175"/>
                  <a:pt x="418385" y="221813"/>
                  <a:pt x="418385" y="217703"/>
                </a:cubicBezTo>
                <a:lnTo>
                  <a:pt x="418385" y="165398"/>
                </a:lnTo>
                <a:cubicBezTo>
                  <a:pt x="418385" y="161195"/>
                  <a:pt x="421751" y="157926"/>
                  <a:pt x="425866" y="157926"/>
                </a:cubicBezTo>
                <a:close/>
                <a:moveTo>
                  <a:pt x="331880" y="147748"/>
                </a:moveTo>
                <a:lnTo>
                  <a:pt x="331880" y="152418"/>
                </a:lnTo>
                <a:lnTo>
                  <a:pt x="355080" y="152418"/>
                </a:lnTo>
                <a:lnTo>
                  <a:pt x="355080" y="147748"/>
                </a:lnTo>
                <a:close/>
                <a:moveTo>
                  <a:pt x="252212" y="147748"/>
                </a:moveTo>
                <a:lnTo>
                  <a:pt x="252212" y="152418"/>
                </a:lnTo>
                <a:lnTo>
                  <a:pt x="275412" y="152418"/>
                </a:lnTo>
                <a:lnTo>
                  <a:pt x="275412" y="147748"/>
                </a:lnTo>
                <a:close/>
                <a:moveTo>
                  <a:pt x="406334" y="145588"/>
                </a:moveTo>
                <a:lnTo>
                  <a:pt x="406334" y="306398"/>
                </a:lnTo>
                <a:lnTo>
                  <a:pt x="484987" y="316950"/>
                </a:lnTo>
                <a:lnTo>
                  <a:pt x="484987" y="312468"/>
                </a:lnTo>
                <a:cubicBezTo>
                  <a:pt x="484987" y="308359"/>
                  <a:pt x="488354" y="304997"/>
                  <a:pt x="492469" y="304997"/>
                </a:cubicBezTo>
                <a:lnTo>
                  <a:pt x="498081" y="304997"/>
                </a:lnTo>
                <a:lnTo>
                  <a:pt x="498081" y="245977"/>
                </a:lnTo>
                <a:cubicBezTo>
                  <a:pt x="498081" y="241868"/>
                  <a:pt x="501447" y="238507"/>
                  <a:pt x="505562" y="238507"/>
                </a:cubicBezTo>
                <a:lnTo>
                  <a:pt x="543813" y="238507"/>
                </a:lnTo>
                <a:cubicBezTo>
                  <a:pt x="547928" y="238507"/>
                  <a:pt x="551295" y="241868"/>
                  <a:pt x="551295" y="245977"/>
                </a:cubicBezTo>
                <a:lnTo>
                  <a:pt x="551295" y="304997"/>
                </a:lnTo>
                <a:lnTo>
                  <a:pt x="556907" y="304997"/>
                </a:lnTo>
                <a:cubicBezTo>
                  <a:pt x="561022" y="304997"/>
                  <a:pt x="564388" y="308359"/>
                  <a:pt x="564388" y="312468"/>
                </a:cubicBezTo>
                <a:lnTo>
                  <a:pt x="564388" y="327596"/>
                </a:lnTo>
                <a:lnTo>
                  <a:pt x="572525" y="328717"/>
                </a:lnTo>
                <a:lnTo>
                  <a:pt x="572525" y="145588"/>
                </a:lnTo>
                <a:close/>
                <a:moveTo>
                  <a:pt x="150661" y="142535"/>
                </a:moveTo>
                <a:lnTo>
                  <a:pt x="150661" y="160275"/>
                </a:lnTo>
                <a:lnTo>
                  <a:pt x="173945" y="160275"/>
                </a:lnTo>
                <a:lnTo>
                  <a:pt x="173945" y="142535"/>
                </a:lnTo>
                <a:close/>
                <a:moveTo>
                  <a:pt x="71000" y="142535"/>
                </a:moveTo>
                <a:lnTo>
                  <a:pt x="71000" y="160275"/>
                </a:lnTo>
                <a:lnTo>
                  <a:pt x="94200" y="160275"/>
                </a:lnTo>
                <a:lnTo>
                  <a:pt x="94200" y="142535"/>
                </a:lnTo>
                <a:close/>
                <a:moveTo>
                  <a:pt x="324396" y="132804"/>
                </a:moveTo>
                <a:lnTo>
                  <a:pt x="362564" y="132804"/>
                </a:lnTo>
                <a:cubicBezTo>
                  <a:pt x="366680" y="132804"/>
                  <a:pt x="370048" y="136166"/>
                  <a:pt x="370048" y="140276"/>
                </a:cubicBezTo>
                <a:lnTo>
                  <a:pt x="370048" y="192581"/>
                </a:lnTo>
                <a:cubicBezTo>
                  <a:pt x="370048" y="196784"/>
                  <a:pt x="366680" y="200053"/>
                  <a:pt x="362564" y="200053"/>
                </a:cubicBezTo>
                <a:lnTo>
                  <a:pt x="324396" y="200053"/>
                </a:lnTo>
                <a:cubicBezTo>
                  <a:pt x="320186" y="200053"/>
                  <a:pt x="316912" y="196784"/>
                  <a:pt x="316912" y="192581"/>
                </a:cubicBezTo>
                <a:lnTo>
                  <a:pt x="316912" y="140276"/>
                </a:lnTo>
                <a:cubicBezTo>
                  <a:pt x="316912" y="136166"/>
                  <a:pt x="320186" y="132804"/>
                  <a:pt x="324396" y="132804"/>
                </a:cubicBezTo>
                <a:close/>
                <a:moveTo>
                  <a:pt x="244728" y="132804"/>
                </a:moveTo>
                <a:lnTo>
                  <a:pt x="282896" y="132804"/>
                </a:lnTo>
                <a:cubicBezTo>
                  <a:pt x="287012" y="132804"/>
                  <a:pt x="290380" y="136166"/>
                  <a:pt x="290380" y="140276"/>
                </a:cubicBezTo>
                <a:lnTo>
                  <a:pt x="290380" y="192581"/>
                </a:lnTo>
                <a:cubicBezTo>
                  <a:pt x="290380" y="196784"/>
                  <a:pt x="287012" y="200053"/>
                  <a:pt x="282896" y="200053"/>
                </a:cubicBezTo>
                <a:lnTo>
                  <a:pt x="244728" y="200053"/>
                </a:lnTo>
                <a:cubicBezTo>
                  <a:pt x="240518" y="200053"/>
                  <a:pt x="237244" y="196784"/>
                  <a:pt x="237244" y="192581"/>
                </a:cubicBezTo>
                <a:lnTo>
                  <a:pt x="237244" y="140276"/>
                </a:lnTo>
                <a:cubicBezTo>
                  <a:pt x="237244" y="136166"/>
                  <a:pt x="240518" y="132804"/>
                  <a:pt x="244728" y="132804"/>
                </a:cubicBezTo>
                <a:close/>
                <a:moveTo>
                  <a:pt x="150661" y="122834"/>
                </a:moveTo>
                <a:lnTo>
                  <a:pt x="150661" y="127596"/>
                </a:lnTo>
                <a:lnTo>
                  <a:pt x="173945" y="127596"/>
                </a:lnTo>
                <a:lnTo>
                  <a:pt x="173945" y="122834"/>
                </a:lnTo>
                <a:close/>
                <a:moveTo>
                  <a:pt x="71000" y="122834"/>
                </a:moveTo>
                <a:lnTo>
                  <a:pt x="71000" y="127596"/>
                </a:lnTo>
                <a:lnTo>
                  <a:pt x="94200" y="127596"/>
                </a:lnTo>
                <a:lnTo>
                  <a:pt x="94200" y="122834"/>
                </a:lnTo>
                <a:close/>
                <a:moveTo>
                  <a:pt x="225087" y="120467"/>
                </a:moveTo>
                <a:lnTo>
                  <a:pt x="225087" y="282118"/>
                </a:lnTo>
                <a:lnTo>
                  <a:pt x="303833" y="292670"/>
                </a:lnTo>
                <a:lnTo>
                  <a:pt x="303833" y="287441"/>
                </a:lnTo>
                <a:cubicBezTo>
                  <a:pt x="303833" y="283332"/>
                  <a:pt x="307106" y="279970"/>
                  <a:pt x="311315" y="279970"/>
                </a:cubicBezTo>
                <a:lnTo>
                  <a:pt x="316926" y="279970"/>
                </a:lnTo>
                <a:lnTo>
                  <a:pt x="316926" y="220950"/>
                </a:lnTo>
                <a:cubicBezTo>
                  <a:pt x="316926" y="216841"/>
                  <a:pt x="320200" y="213479"/>
                  <a:pt x="324408" y="213479"/>
                </a:cubicBezTo>
                <a:lnTo>
                  <a:pt x="362566" y="213479"/>
                </a:lnTo>
                <a:cubicBezTo>
                  <a:pt x="366681" y="213479"/>
                  <a:pt x="370047" y="216841"/>
                  <a:pt x="370047" y="220950"/>
                </a:cubicBezTo>
                <a:lnTo>
                  <a:pt x="370047" y="279970"/>
                </a:lnTo>
                <a:lnTo>
                  <a:pt x="375659" y="279970"/>
                </a:lnTo>
                <a:cubicBezTo>
                  <a:pt x="379774" y="279970"/>
                  <a:pt x="383141" y="283332"/>
                  <a:pt x="383141" y="287441"/>
                </a:cubicBezTo>
                <a:lnTo>
                  <a:pt x="383141" y="303316"/>
                </a:lnTo>
                <a:lnTo>
                  <a:pt x="391371" y="304437"/>
                </a:lnTo>
                <a:lnTo>
                  <a:pt x="391371" y="120467"/>
                </a:lnTo>
                <a:close/>
                <a:moveTo>
                  <a:pt x="143181" y="107895"/>
                </a:moveTo>
                <a:lnTo>
                  <a:pt x="181425" y="107895"/>
                </a:lnTo>
                <a:cubicBezTo>
                  <a:pt x="185540" y="107895"/>
                  <a:pt x="188906" y="111256"/>
                  <a:pt x="188906" y="115365"/>
                </a:cubicBezTo>
                <a:lnTo>
                  <a:pt x="188906" y="167744"/>
                </a:lnTo>
                <a:cubicBezTo>
                  <a:pt x="188906" y="171853"/>
                  <a:pt x="185540" y="175214"/>
                  <a:pt x="181425" y="175214"/>
                </a:cubicBezTo>
                <a:lnTo>
                  <a:pt x="143181" y="175214"/>
                </a:lnTo>
                <a:cubicBezTo>
                  <a:pt x="139066" y="175214"/>
                  <a:pt x="135700" y="171853"/>
                  <a:pt x="135700" y="167744"/>
                </a:cubicBezTo>
                <a:lnTo>
                  <a:pt x="135700" y="115365"/>
                </a:lnTo>
                <a:cubicBezTo>
                  <a:pt x="135700" y="111256"/>
                  <a:pt x="139066" y="107895"/>
                  <a:pt x="143181" y="107895"/>
                </a:cubicBezTo>
                <a:close/>
                <a:moveTo>
                  <a:pt x="63516" y="107895"/>
                </a:moveTo>
                <a:lnTo>
                  <a:pt x="101684" y="107895"/>
                </a:lnTo>
                <a:cubicBezTo>
                  <a:pt x="105894" y="107895"/>
                  <a:pt x="109168" y="111256"/>
                  <a:pt x="109168" y="115365"/>
                </a:cubicBezTo>
                <a:lnTo>
                  <a:pt x="109168" y="167744"/>
                </a:lnTo>
                <a:cubicBezTo>
                  <a:pt x="109168" y="171853"/>
                  <a:pt x="105894" y="175214"/>
                  <a:pt x="101684" y="175214"/>
                </a:cubicBezTo>
                <a:lnTo>
                  <a:pt x="63516" y="175214"/>
                </a:lnTo>
                <a:cubicBezTo>
                  <a:pt x="59400" y="175214"/>
                  <a:pt x="56032" y="171853"/>
                  <a:pt x="56032" y="167744"/>
                </a:cubicBezTo>
                <a:lnTo>
                  <a:pt x="56032" y="115365"/>
                </a:lnTo>
                <a:cubicBezTo>
                  <a:pt x="56032" y="111256"/>
                  <a:pt x="59400" y="107895"/>
                  <a:pt x="63516" y="107895"/>
                </a:cubicBezTo>
                <a:close/>
                <a:moveTo>
                  <a:pt x="34767" y="95627"/>
                </a:moveTo>
                <a:lnTo>
                  <a:pt x="34767" y="256623"/>
                </a:lnTo>
                <a:lnTo>
                  <a:pt x="122585" y="268390"/>
                </a:lnTo>
                <a:lnTo>
                  <a:pt x="122585" y="262507"/>
                </a:lnTo>
                <a:cubicBezTo>
                  <a:pt x="122585" y="258398"/>
                  <a:pt x="125952" y="255036"/>
                  <a:pt x="130067" y="255036"/>
                </a:cubicBezTo>
                <a:lnTo>
                  <a:pt x="135679" y="255036"/>
                </a:lnTo>
                <a:lnTo>
                  <a:pt x="135679" y="196016"/>
                </a:lnTo>
                <a:cubicBezTo>
                  <a:pt x="135679" y="191907"/>
                  <a:pt x="139045" y="188545"/>
                  <a:pt x="143160" y="188545"/>
                </a:cubicBezTo>
                <a:lnTo>
                  <a:pt x="181411" y="188545"/>
                </a:lnTo>
                <a:cubicBezTo>
                  <a:pt x="185526" y="188545"/>
                  <a:pt x="188893" y="191907"/>
                  <a:pt x="188893" y="196016"/>
                </a:cubicBezTo>
                <a:lnTo>
                  <a:pt x="188893" y="255036"/>
                </a:lnTo>
                <a:lnTo>
                  <a:pt x="194505" y="255036"/>
                </a:lnTo>
                <a:cubicBezTo>
                  <a:pt x="198620" y="255036"/>
                  <a:pt x="201987" y="258398"/>
                  <a:pt x="201987" y="262507"/>
                </a:cubicBezTo>
                <a:lnTo>
                  <a:pt x="201987" y="279036"/>
                </a:lnTo>
                <a:lnTo>
                  <a:pt x="210123" y="280156"/>
                </a:lnTo>
                <a:lnTo>
                  <a:pt x="210123" y="95627"/>
                </a:lnTo>
                <a:close/>
                <a:moveTo>
                  <a:pt x="423543" y="64903"/>
                </a:moveTo>
                <a:lnTo>
                  <a:pt x="423543" y="112996"/>
                </a:lnTo>
                <a:cubicBezTo>
                  <a:pt x="423543" y="117199"/>
                  <a:pt x="420176" y="120467"/>
                  <a:pt x="416061" y="120467"/>
                </a:cubicBezTo>
                <a:lnTo>
                  <a:pt x="406334" y="120467"/>
                </a:lnTo>
                <a:lnTo>
                  <a:pt x="406334" y="130646"/>
                </a:lnTo>
                <a:lnTo>
                  <a:pt x="589827" y="130646"/>
                </a:lnTo>
                <a:lnTo>
                  <a:pt x="589827" y="64903"/>
                </a:lnTo>
                <a:close/>
                <a:moveTo>
                  <a:pt x="242295" y="39782"/>
                </a:moveTo>
                <a:lnTo>
                  <a:pt x="242295" y="88156"/>
                </a:lnTo>
                <a:cubicBezTo>
                  <a:pt x="242295" y="92265"/>
                  <a:pt x="239022" y="95627"/>
                  <a:pt x="234813" y="95627"/>
                </a:cubicBezTo>
                <a:lnTo>
                  <a:pt x="225087" y="95627"/>
                </a:lnTo>
                <a:lnTo>
                  <a:pt x="225087" y="105526"/>
                </a:lnTo>
                <a:lnTo>
                  <a:pt x="408579" y="105526"/>
                </a:lnTo>
                <a:lnTo>
                  <a:pt x="408579" y="39782"/>
                </a:lnTo>
                <a:close/>
                <a:moveTo>
                  <a:pt x="17465" y="14942"/>
                </a:moveTo>
                <a:lnTo>
                  <a:pt x="17465" y="80685"/>
                </a:lnTo>
                <a:lnTo>
                  <a:pt x="27098" y="80685"/>
                </a:lnTo>
                <a:cubicBezTo>
                  <a:pt x="27192" y="80685"/>
                  <a:pt x="27192" y="80685"/>
                  <a:pt x="27285" y="80685"/>
                </a:cubicBezTo>
                <a:cubicBezTo>
                  <a:pt x="27285" y="80685"/>
                  <a:pt x="27285" y="80685"/>
                  <a:pt x="27379" y="80685"/>
                </a:cubicBezTo>
                <a:lnTo>
                  <a:pt x="227331" y="80685"/>
                </a:lnTo>
                <a:lnTo>
                  <a:pt x="227331" y="14942"/>
                </a:lnTo>
                <a:close/>
                <a:moveTo>
                  <a:pt x="9984" y="0"/>
                </a:moveTo>
                <a:lnTo>
                  <a:pt x="234813" y="0"/>
                </a:lnTo>
                <a:cubicBezTo>
                  <a:pt x="239022" y="0"/>
                  <a:pt x="242295" y="3362"/>
                  <a:pt x="242295" y="7471"/>
                </a:cubicBezTo>
                <a:lnTo>
                  <a:pt x="242295" y="24841"/>
                </a:lnTo>
                <a:lnTo>
                  <a:pt x="416061" y="24841"/>
                </a:lnTo>
                <a:cubicBezTo>
                  <a:pt x="420176" y="24841"/>
                  <a:pt x="423543" y="28202"/>
                  <a:pt x="423543" y="32311"/>
                </a:cubicBezTo>
                <a:lnTo>
                  <a:pt x="423543" y="49961"/>
                </a:lnTo>
                <a:lnTo>
                  <a:pt x="597309" y="49961"/>
                </a:lnTo>
                <a:cubicBezTo>
                  <a:pt x="601424" y="49961"/>
                  <a:pt x="604790" y="53323"/>
                  <a:pt x="604790" y="57432"/>
                </a:cubicBezTo>
                <a:lnTo>
                  <a:pt x="604790" y="138117"/>
                </a:lnTo>
                <a:cubicBezTo>
                  <a:pt x="604790" y="142226"/>
                  <a:pt x="601424" y="145588"/>
                  <a:pt x="597309" y="145588"/>
                </a:cubicBezTo>
                <a:lnTo>
                  <a:pt x="587489" y="145588"/>
                </a:lnTo>
                <a:lnTo>
                  <a:pt x="587489" y="330678"/>
                </a:lnTo>
                <a:lnTo>
                  <a:pt x="600769" y="332546"/>
                </a:lnTo>
                <a:cubicBezTo>
                  <a:pt x="604884" y="333013"/>
                  <a:pt x="607783" y="336841"/>
                  <a:pt x="607222" y="340857"/>
                </a:cubicBezTo>
                <a:cubicBezTo>
                  <a:pt x="606754" y="344686"/>
                  <a:pt x="603481" y="347394"/>
                  <a:pt x="599834" y="347394"/>
                </a:cubicBezTo>
                <a:cubicBezTo>
                  <a:pt x="599460" y="347394"/>
                  <a:pt x="599179" y="347394"/>
                  <a:pt x="598805" y="347301"/>
                </a:cubicBezTo>
                <a:lnTo>
                  <a:pt x="6430" y="267923"/>
                </a:lnTo>
                <a:cubicBezTo>
                  <a:pt x="2408" y="267363"/>
                  <a:pt x="-491" y="263627"/>
                  <a:pt x="70" y="259518"/>
                </a:cubicBezTo>
                <a:cubicBezTo>
                  <a:pt x="631" y="255409"/>
                  <a:pt x="4372" y="252514"/>
                  <a:pt x="8487" y="253075"/>
                </a:cubicBezTo>
                <a:lnTo>
                  <a:pt x="19804" y="254569"/>
                </a:lnTo>
                <a:lnTo>
                  <a:pt x="19804" y="95627"/>
                </a:lnTo>
                <a:lnTo>
                  <a:pt x="9984" y="95627"/>
                </a:lnTo>
                <a:cubicBezTo>
                  <a:pt x="5869" y="95627"/>
                  <a:pt x="2502" y="92265"/>
                  <a:pt x="2502" y="88156"/>
                </a:cubicBezTo>
                <a:lnTo>
                  <a:pt x="2502" y="7471"/>
                </a:lnTo>
                <a:cubicBezTo>
                  <a:pt x="2502" y="3362"/>
                  <a:pt x="5869" y="0"/>
                  <a:pt x="9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圆角矩形 24">
            <a:extLst>
              <a:ext uri="{FF2B5EF4-FFF2-40B4-BE49-F238E27FC236}">
                <a16:creationId xmlns:a16="http://schemas.microsoft.com/office/drawing/2014/main" id="{1C74FAB3-9168-510D-E8C9-FCA1D0C648AD}"/>
              </a:ext>
            </a:extLst>
          </p:cNvPr>
          <p:cNvSpPr/>
          <p:nvPr/>
        </p:nvSpPr>
        <p:spPr>
          <a:xfrm>
            <a:off x="6812511" y="1553718"/>
            <a:ext cx="531497" cy="218440"/>
          </a:xfrm>
          <a:prstGeom prst="roundRect">
            <a:avLst/>
          </a:prstGeom>
          <a:solidFill>
            <a:srgbClr val="0CA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2.0</a:t>
            </a:r>
            <a:endParaRPr lang="zh-CN" altLang="en-US" dirty="0"/>
          </a:p>
        </p:txBody>
      </p:sp>
      <p:sp>
        <p:nvSpPr>
          <p:cNvPr id="7" name="solar-panel-in-sunlight_34736">
            <a:extLst>
              <a:ext uri="{FF2B5EF4-FFF2-40B4-BE49-F238E27FC236}">
                <a16:creationId xmlns:a16="http://schemas.microsoft.com/office/drawing/2014/main" id="{1FBF93B0-906B-E664-A350-127E39F4395F}"/>
              </a:ext>
            </a:extLst>
          </p:cNvPr>
          <p:cNvSpPr/>
          <p:nvPr/>
        </p:nvSpPr>
        <p:spPr>
          <a:xfrm>
            <a:off x="3387017" y="2114897"/>
            <a:ext cx="544830" cy="492760"/>
          </a:xfrm>
          <a:custGeom>
            <a:avLst/>
            <a:gdLst>
              <a:gd name="T0" fmla="*/ 5589 w 6641"/>
              <a:gd name="T1" fmla="*/ 427 h 6021"/>
              <a:gd name="T2" fmla="*/ 5589 w 6641"/>
              <a:gd name="T3" fmla="*/ 1659 h 6021"/>
              <a:gd name="T4" fmla="*/ 4776 w 6641"/>
              <a:gd name="T5" fmla="*/ 839 h 6021"/>
              <a:gd name="T6" fmla="*/ 4562 w 6641"/>
              <a:gd name="T7" fmla="*/ 803 h 6021"/>
              <a:gd name="T8" fmla="*/ 4940 w 6641"/>
              <a:gd name="T9" fmla="*/ 212 h 6021"/>
              <a:gd name="T10" fmla="*/ 5041 w 6641"/>
              <a:gd name="T11" fmla="*/ 404 h 6021"/>
              <a:gd name="T12" fmla="*/ 6081 w 6641"/>
              <a:gd name="T13" fmla="*/ 364 h 6021"/>
              <a:gd name="T14" fmla="*/ 6107 w 6641"/>
              <a:gd name="T15" fmla="*/ 415 h 6021"/>
              <a:gd name="T16" fmla="*/ 6634 w 6641"/>
              <a:gd name="T17" fmla="*/ 758 h 6021"/>
              <a:gd name="T18" fmla="*/ 6636 w 6641"/>
              <a:gd name="T19" fmla="*/ 1438 h 6021"/>
              <a:gd name="T20" fmla="*/ 6441 w 6641"/>
              <a:gd name="T21" fmla="*/ 1341 h 6021"/>
              <a:gd name="T22" fmla="*/ 6218 w 6641"/>
              <a:gd name="T23" fmla="*/ 1995 h 6021"/>
              <a:gd name="T24" fmla="*/ 6244 w 6641"/>
              <a:gd name="T25" fmla="*/ 1944 h 6021"/>
              <a:gd name="T26" fmla="*/ 5623 w 6641"/>
              <a:gd name="T27" fmla="*/ 1985 h 6021"/>
              <a:gd name="T28" fmla="*/ 4932 w 6641"/>
              <a:gd name="T29" fmla="*/ 1959 h 6021"/>
              <a:gd name="T30" fmla="*/ 5096 w 6641"/>
              <a:gd name="T31" fmla="*/ 1836 h 6021"/>
              <a:gd name="T32" fmla="*/ 4778 w 6641"/>
              <a:gd name="T33" fmla="*/ 1366 h 6021"/>
              <a:gd name="T34" fmla="*/ 4574 w 6641"/>
              <a:gd name="T35" fmla="*/ 1464 h 6021"/>
              <a:gd name="T36" fmla="*/ 4778 w 6641"/>
              <a:gd name="T37" fmla="*/ 1366 h 6021"/>
              <a:gd name="T38" fmla="*/ 5586 w 6641"/>
              <a:gd name="T39" fmla="*/ 0 h 6021"/>
              <a:gd name="T40" fmla="*/ 5554 w 6641"/>
              <a:gd name="T41" fmla="*/ 215 h 6021"/>
              <a:gd name="T42" fmla="*/ 247 w 6641"/>
              <a:gd name="T43" fmla="*/ 1463 h 6021"/>
              <a:gd name="T44" fmla="*/ 50 w 6641"/>
              <a:gd name="T45" fmla="*/ 1595 h 6021"/>
              <a:gd name="T46" fmla="*/ 1806 w 6641"/>
              <a:gd name="T47" fmla="*/ 5121 h 6021"/>
              <a:gd name="T48" fmla="*/ 2855 w 6641"/>
              <a:gd name="T49" fmla="*/ 6021 h 6021"/>
              <a:gd name="T50" fmla="*/ 5296 w 6641"/>
              <a:gd name="T51" fmla="*/ 5480 h 6021"/>
              <a:gd name="T52" fmla="*/ 6069 w 6641"/>
              <a:gd name="T53" fmla="*/ 5025 h 6021"/>
              <a:gd name="T54" fmla="*/ 4677 w 6641"/>
              <a:gd name="T55" fmla="*/ 4270 h 6021"/>
              <a:gd name="T56" fmla="*/ 3738 w 6641"/>
              <a:gd name="T57" fmla="*/ 4329 h 6021"/>
              <a:gd name="T58" fmla="*/ 4462 w 6641"/>
              <a:gd name="T59" fmla="*/ 3926 h 6021"/>
              <a:gd name="T60" fmla="*/ 3497 w 6641"/>
              <a:gd name="T61" fmla="*/ 3719 h 6021"/>
              <a:gd name="T62" fmla="*/ 4190 w 6641"/>
              <a:gd name="T63" fmla="*/ 3283 h 6021"/>
              <a:gd name="T64" fmla="*/ 3071 w 6641"/>
              <a:gd name="T65" fmla="*/ 2972 h 6021"/>
              <a:gd name="T66" fmla="*/ 4086 w 6641"/>
              <a:gd name="T67" fmla="*/ 3035 h 6021"/>
              <a:gd name="T68" fmla="*/ 1902 w 6641"/>
              <a:gd name="T69" fmla="*/ 2891 h 6021"/>
              <a:gd name="T70" fmla="*/ 3003 w 6641"/>
              <a:gd name="T71" fmla="*/ 2976 h 6021"/>
              <a:gd name="T72" fmla="*/ 3197 w 6641"/>
              <a:gd name="T73" fmla="*/ 3704 h 6021"/>
              <a:gd name="T74" fmla="*/ 2373 w 6641"/>
              <a:gd name="T75" fmla="*/ 3726 h 6021"/>
              <a:gd name="T76" fmla="*/ 2591 w 6641"/>
              <a:gd name="T77" fmla="*/ 4287 h 6021"/>
              <a:gd name="T78" fmla="*/ 4562 w 6641"/>
              <a:gd name="T79" fmla="*/ 3773 h 6021"/>
              <a:gd name="T80" fmla="*/ 5349 w 6641"/>
              <a:gd name="T81" fmla="*/ 3812 h 6021"/>
              <a:gd name="T82" fmla="*/ 4070 w 6641"/>
              <a:gd name="T83" fmla="*/ 2586 h 6021"/>
              <a:gd name="T84" fmla="*/ 4055 w 6641"/>
              <a:gd name="T85" fmla="*/ 2522 h 6021"/>
              <a:gd name="T86" fmla="*/ 3823 w 6641"/>
              <a:gd name="T87" fmla="*/ 2413 h 6021"/>
              <a:gd name="T88" fmla="*/ 3660 w 6641"/>
              <a:gd name="T89" fmla="*/ 2028 h 6021"/>
              <a:gd name="T90" fmla="*/ 1627 w 6641"/>
              <a:gd name="T91" fmla="*/ 2243 h 6021"/>
              <a:gd name="T92" fmla="*/ 1554 w 6641"/>
              <a:gd name="T93" fmla="*/ 2234 h 6021"/>
              <a:gd name="T94" fmla="*/ 1503 w 6641"/>
              <a:gd name="T95" fmla="*/ 2386 h 6021"/>
              <a:gd name="T96" fmla="*/ 704 w 6641"/>
              <a:gd name="T97" fmla="*/ 2323 h 6021"/>
              <a:gd name="T98" fmla="*/ 2042 w 6641"/>
              <a:gd name="T99" fmla="*/ 3646 h 6021"/>
              <a:gd name="T100" fmla="*/ 2226 w 6641"/>
              <a:gd name="T101" fmla="*/ 3821 h 6021"/>
              <a:gd name="T102" fmla="*/ 1803 w 6641"/>
              <a:gd name="T103" fmla="*/ 4930 h 6021"/>
              <a:gd name="T104" fmla="*/ 1803 w 6641"/>
              <a:gd name="T105" fmla="*/ 4929 h 6021"/>
              <a:gd name="T106" fmla="*/ 3486 w 6641"/>
              <a:gd name="T107" fmla="*/ 4383 h 6021"/>
              <a:gd name="T108" fmla="*/ 3602 w 6641"/>
              <a:gd name="T109" fmla="*/ 5536 h 6021"/>
              <a:gd name="T110" fmla="*/ 4187 w 6641"/>
              <a:gd name="T111" fmla="*/ 5555 h 6021"/>
              <a:gd name="T112" fmla="*/ 4187 w 6641"/>
              <a:gd name="T113" fmla="*/ 5121 h 6021"/>
              <a:gd name="T114" fmla="*/ 4314 w 6641"/>
              <a:gd name="T115" fmla="*/ 5561 h 6021"/>
              <a:gd name="T116" fmla="*/ 4567 w 6641"/>
              <a:gd name="T117" fmla="*/ 4423 h 6021"/>
              <a:gd name="T118" fmla="*/ 4787 w 6641"/>
              <a:gd name="T119" fmla="*/ 4530 h 6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641" h="6021">
                <a:moveTo>
                  <a:pt x="5589" y="427"/>
                </a:moveTo>
                <a:cubicBezTo>
                  <a:pt x="5214" y="427"/>
                  <a:pt x="4909" y="732"/>
                  <a:pt x="4909" y="1107"/>
                </a:cubicBezTo>
                <a:cubicBezTo>
                  <a:pt x="4909" y="1482"/>
                  <a:pt x="5214" y="1786"/>
                  <a:pt x="5589" y="1786"/>
                </a:cubicBezTo>
                <a:cubicBezTo>
                  <a:pt x="5963" y="1786"/>
                  <a:pt x="6268" y="1482"/>
                  <a:pt x="6268" y="1107"/>
                </a:cubicBezTo>
                <a:cubicBezTo>
                  <a:pt x="6268" y="732"/>
                  <a:pt x="5963" y="427"/>
                  <a:pt x="5589" y="427"/>
                </a:cubicBezTo>
                <a:close/>
                <a:moveTo>
                  <a:pt x="5589" y="1659"/>
                </a:moveTo>
                <a:cubicBezTo>
                  <a:pt x="5284" y="1659"/>
                  <a:pt x="5036" y="1411"/>
                  <a:pt x="5036" y="1107"/>
                </a:cubicBezTo>
                <a:cubicBezTo>
                  <a:pt x="5036" y="802"/>
                  <a:pt x="5284" y="554"/>
                  <a:pt x="5589" y="554"/>
                </a:cubicBezTo>
                <a:cubicBezTo>
                  <a:pt x="5893" y="554"/>
                  <a:pt x="6141" y="802"/>
                  <a:pt x="6141" y="1107"/>
                </a:cubicBezTo>
                <a:cubicBezTo>
                  <a:pt x="6141" y="1411"/>
                  <a:pt x="5893" y="1659"/>
                  <a:pt x="5589" y="1659"/>
                </a:cubicBezTo>
                <a:close/>
                <a:moveTo>
                  <a:pt x="4540" y="775"/>
                </a:moveTo>
                <a:cubicBezTo>
                  <a:pt x="4540" y="771"/>
                  <a:pt x="4540" y="767"/>
                  <a:pt x="4542" y="763"/>
                </a:cubicBezTo>
                <a:cubicBezTo>
                  <a:pt x="4547" y="746"/>
                  <a:pt x="4565" y="737"/>
                  <a:pt x="4582" y="742"/>
                </a:cubicBezTo>
                <a:lnTo>
                  <a:pt x="4756" y="799"/>
                </a:lnTo>
                <a:cubicBezTo>
                  <a:pt x="4773" y="804"/>
                  <a:pt x="4782" y="822"/>
                  <a:pt x="4776" y="839"/>
                </a:cubicBezTo>
                <a:cubicBezTo>
                  <a:pt x="4772" y="853"/>
                  <a:pt x="4760" y="861"/>
                  <a:pt x="4746" y="861"/>
                </a:cubicBezTo>
                <a:lnTo>
                  <a:pt x="4746" y="861"/>
                </a:lnTo>
                <a:lnTo>
                  <a:pt x="4746" y="861"/>
                </a:lnTo>
                <a:cubicBezTo>
                  <a:pt x="4743" y="861"/>
                  <a:pt x="4739" y="861"/>
                  <a:pt x="4736" y="860"/>
                </a:cubicBezTo>
                <a:lnTo>
                  <a:pt x="4562" y="803"/>
                </a:lnTo>
                <a:cubicBezTo>
                  <a:pt x="4550" y="799"/>
                  <a:pt x="4541" y="788"/>
                  <a:pt x="4540" y="775"/>
                </a:cubicBezTo>
                <a:close/>
                <a:moveTo>
                  <a:pt x="4933" y="256"/>
                </a:moveTo>
                <a:cubicBezTo>
                  <a:pt x="4923" y="242"/>
                  <a:pt x="4926" y="222"/>
                  <a:pt x="4940" y="212"/>
                </a:cubicBezTo>
                <a:lnTo>
                  <a:pt x="4940" y="212"/>
                </a:lnTo>
                <a:lnTo>
                  <a:pt x="4940" y="212"/>
                </a:lnTo>
                <a:cubicBezTo>
                  <a:pt x="4954" y="201"/>
                  <a:pt x="4974" y="205"/>
                  <a:pt x="4984" y="219"/>
                </a:cubicBezTo>
                <a:lnTo>
                  <a:pt x="5092" y="367"/>
                </a:lnTo>
                <a:cubicBezTo>
                  <a:pt x="5102" y="381"/>
                  <a:pt x="5099" y="401"/>
                  <a:pt x="5085" y="411"/>
                </a:cubicBezTo>
                <a:cubicBezTo>
                  <a:pt x="5079" y="416"/>
                  <a:pt x="5073" y="418"/>
                  <a:pt x="5066" y="418"/>
                </a:cubicBezTo>
                <a:cubicBezTo>
                  <a:pt x="5056" y="418"/>
                  <a:pt x="5047" y="413"/>
                  <a:pt x="5041" y="404"/>
                </a:cubicBezTo>
                <a:lnTo>
                  <a:pt x="5041" y="404"/>
                </a:lnTo>
                <a:lnTo>
                  <a:pt x="5040" y="404"/>
                </a:lnTo>
                <a:lnTo>
                  <a:pt x="4933" y="256"/>
                </a:lnTo>
                <a:close/>
                <a:moveTo>
                  <a:pt x="6088" y="409"/>
                </a:moveTo>
                <a:cubicBezTo>
                  <a:pt x="6074" y="398"/>
                  <a:pt x="6071" y="378"/>
                  <a:pt x="6081" y="364"/>
                </a:cubicBezTo>
                <a:lnTo>
                  <a:pt x="6189" y="216"/>
                </a:lnTo>
                <a:cubicBezTo>
                  <a:pt x="6199" y="201"/>
                  <a:pt x="6219" y="198"/>
                  <a:pt x="6233" y="209"/>
                </a:cubicBezTo>
                <a:cubicBezTo>
                  <a:pt x="6247" y="219"/>
                  <a:pt x="6250" y="239"/>
                  <a:pt x="6240" y="253"/>
                </a:cubicBezTo>
                <a:lnTo>
                  <a:pt x="6132" y="401"/>
                </a:lnTo>
                <a:cubicBezTo>
                  <a:pt x="6126" y="410"/>
                  <a:pt x="6117" y="415"/>
                  <a:pt x="6107" y="415"/>
                </a:cubicBezTo>
                <a:cubicBezTo>
                  <a:pt x="6100" y="415"/>
                  <a:pt x="6094" y="413"/>
                  <a:pt x="6088" y="409"/>
                </a:cubicBezTo>
                <a:close/>
                <a:moveTo>
                  <a:pt x="6399" y="834"/>
                </a:moveTo>
                <a:cubicBezTo>
                  <a:pt x="6394" y="817"/>
                  <a:pt x="6403" y="799"/>
                  <a:pt x="6420" y="794"/>
                </a:cubicBezTo>
                <a:lnTo>
                  <a:pt x="6594" y="737"/>
                </a:lnTo>
                <a:cubicBezTo>
                  <a:pt x="6610" y="732"/>
                  <a:pt x="6628" y="741"/>
                  <a:pt x="6634" y="758"/>
                </a:cubicBezTo>
                <a:cubicBezTo>
                  <a:pt x="6639" y="775"/>
                  <a:pt x="6630" y="792"/>
                  <a:pt x="6613" y="798"/>
                </a:cubicBezTo>
                <a:lnTo>
                  <a:pt x="6439" y="855"/>
                </a:lnTo>
                <a:cubicBezTo>
                  <a:pt x="6436" y="856"/>
                  <a:pt x="6433" y="856"/>
                  <a:pt x="6429" y="856"/>
                </a:cubicBezTo>
                <a:cubicBezTo>
                  <a:pt x="6416" y="856"/>
                  <a:pt x="6404" y="848"/>
                  <a:pt x="6399" y="834"/>
                </a:cubicBezTo>
                <a:close/>
                <a:moveTo>
                  <a:pt x="6636" y="1438"/>
                </a:moveTo>
                <a:cubicBezTo>
                  <a:pt x="6631" y="1451"/>
                  <a:pt x="6619" y="1460"/>
                  <a:pt x="6605" y="1460"/>
                </a:cubicBezTo>
                <a:cubicBezTo>
                  <a:pt x="6602" y="1460"/>
                  <a:pt x="6598" y="1459"/>
                  <a:pt x="6595" y="1458"/>
                </a:cubicBezTo>
                <a:lnTo>
                  <a:pt x="6421" y="1402"/>
                </a:lnTo>
                <a:cubicBezTo>
                  <a:pt x="6404" y="1396"/>
                  <a:pt x="6395" y="1378"/>
                  <a:pt x="6401" y="1361"/>
                </a:cubicBezTo>
                <a:cubicBezTo>
                  <a:pt x="6406" y="1345"/>
                  <a:pt x="6424" y="1335"/>
                  <a:pt x="6441" y="1341"/>
                </a:cubicBezTo>
                <a:lnTo>
                  <a:pt x="6615" y="1398"/>
                </a:lnTo>
                <a:cubicBezTo>
                  <a:pt x="6632" y="1403"/>
                  <a:pt x="6641" y="1421"/>
                  <a:pt x="6636" y="1438"/>
                </a:cubicBezTo>
                <a:close/>
                <a:moveTo>
                  <a:pt x="6244" y="1944"/>
                </a:moveTo>
                <a:cubicBezTo>
                  <a:pt x="6255" y="1958"/>
                  <a:pt x="6251" y="1978"/>
                  <a:pt x="6237" y="1989"/>
                </a:cubicBezTo>
                <a:cubicBezTo>
                  <a:pt x="6232" y="1993"/>
                  <a:pt x="6225" y="1995"/>
                  <a:pt x="6218" y="1995"/>
                </a:cubicBezTo>
                <a:cubicBezTo>
                  <a:pt x="6209" y="1995"/>
                  <a:pt x="6199" y="1990"/>
                  <a:pt x="6193" y="1982"/>
                </a:cubicBezTo>
                <a:lnTo>
                  <a:pt x="6085" y="1833"/>
                </a:lnTo>
                <a:cubicBezTo>
                  <a:pt x="6075" y="1819"/>
                  <a:pt x="6078" y="1799"/>
                  <a:pt x="6092" y="1789"/>
                </a:cubicBezTo>
                <a:cubicBezTo>
                  <a:pt x="6106" y="1779"/>
                  <a:pt x="6126" y="1782"/>
                  <a:pt x="6137" y="1796"/>
                </a:cubicBezTo>
                <a:lnTo>
                  <a:pt x="6244" y="1944"/>
                </a:lnTo>
                <a:close/>
                <a:moveTo>
                  <a:pt x="5559" y="2168"/>
                </a:moveTo>
                <a:lnTo>
                  <a:pt x="5559" y="1985"/>
                </a:lnTo>
                <a:cubicBezTo>
                  <a:pt x="5559" y="1968"/>
                  <a:pt x="5573" y="1953"/>
                  <a:pt x="5591" y="1953"/>
                </a:cubicBezTo>
                <a:cubicBezTo>
                  <a:pt x="5595" y="1953"/>
                  <a:pt x="5600" y="1954"/>
                  <a:pt x="5603" y="1956"/>
                </a:cubicBezTo>
                <a:cubicBezTo>
                  <a:pt x="5615" y="1961"/>
                  <a:pt x="5623" y="1972"/>
                  <a:pt x="5623" y="1985"/>
                </a:cubicBezTo>
                <a:lnTo>
                  <a:pt x="5623" y="2168"/>
                </a:lnTo>
                <a:cubicBezTo>
                  <a:pt x="5623" y="2186"/>
                  <a:pt x="5609" y="2200"/>
                  <a:pt x="5591" y="2200"/>
                </a:cubicBezTo>
                <a:cubicBezTo>
                  <a:pt x="5574" y="2200"/>
                  <a:pt x="5559" y="2186"/>
                  <a:pt x="5559" y="2168"/>
                </a:cubicBezTo>
                <a:close/>
                <a:moveTo>
                  <a:pt x="4931" y="1971"/>
                </a:moveTo>
                <a:cubicBezTo>
                  <a:pt x="4931" y="1967"/>
                  <a:pt x="4931" y="1963"/>
                  <a:pt x="4932" y="1959"/>
                </a:cubicBezTo>
                <a:cubicBezTo>
                  <a:pt x="4933" y="1955"/>
                  <a:pt x="4934" y="1951"/>
                  <a:pt x="4937" y="1947"/>
                </a:cubicBezTo>
                <a:lnTo>
                  <a:pt x="5045" y="1799"/>
                </a:lnTo>
                <a:cubicBezTo>
                  <a:pt x="5055" y="1785"/>
                  <a:pt x="5075" y="1782"/>
                  <a:pt x="5089" y="1792"/>
                </a:cubicBezTo>
                <a:cubicBezTo>
                  <a:pt x="5096" y="1797"/>
                  <a:pt x="5101" y="1805"/>
                  <a:pt x="5102" y="1813"/>
                </a:cubicBezTo>
                <a:cubicBezTo>
                  <a:pt x="5103" y="1821"/>
                  <a:pt x="5101" y="1829"/>
                  <a:pt x="5096" y="1836"/>
                </a:cubicBezTo>
                <a:lnTo>
                  <a:pt x="4989" y="1985"/>
                </a:lnTo>
                <a:cubicBezTo>
                  <a:pt x="4982" y="1993"/>
                  <a:pt x="4973" y="1998"/>
                  <a:pt x="4963" y="1998"/>
                </a:cubicBezTo>
                <a:cubicBezTo>
                  <a:pt x="4956" y="1998"/>
                  <a:pt x="4950" y="1996"/>
                  <a:pt x="4944" y="1992"/>
                </a:cubicBezTo>
                <a:cubicBezTo>
                  <a:pt x="4937" y="1986"/>
                  <a:pt x="4933" y="1979"/>
                  <a:pt x="4931" y="1971"/>
                </a:cubicBezTo>
                <a:close/>
                <a:moveTo>
                  <a:pt x="4778" y="1366"/>
                </a:moveTo>
                <a:cubicBezTo>
                  <a:pt x="4783" y="1383"/>
                  <a:pt x="4774" y="1401"/>
                  <a:pt x="4757" y="1406"/>
                </a:cubicBezTo>
                <a:lnTo>
                  <a:pt x="4757" y="1406"/>
                </a:lnTo>
                <a:lnTo>
                  <a:pt x="4757" y="1406"/>
                </a:lnTo>
                <a:lnTo>
                  <a:pt x="4583" y="1463"/>
                </a:lnTo>
                <a:cubicBezTo>
                  <a:pt x="4580" y="1464"/>
                  <a:pt x="4577" y="1464"/>
                  <a:pt x="4574" y="1464"/>
                </a:cubicBezTo>
                <a:cubicBezTo>
                  <a:pt x="4560" y="1464"/>
                  <a:pt x="4548" y="1456"/>
                  <a:pt x="4543" y="1443"/>
                </a:cubicBezTo>
                <a:cubicBezTo>
                  <a:pt x="4542" y="1438"/>
                  <a:pt x="4541" y="1434"/>
                  <a:pt x="4542" y="1430"/>
                </a:cubicBezTo>
                <a:cubicBezTo>
                  <a:pt x="4543" y="1418"/>
                  <a:pt x="4551" y="1406"/>
                  <a:pt x="4564" y="1402"/>
                </a:cubicBezTo>
                <a:lnTo>
                  <a:pt x="4738" y="1346"/>
                </a:lnTo>
                <a:cubicBezTo>
                  <a:pt x="4755" y="1340"/>
                  <a:pt x="4773" y="1350"/>
                  <a:pt x="4778" y="1366"/>
                </a:cubicBezTo>
                <a:close/>
                <a:moveTo>
                  <a:pt x="5554" y="215"/>
                </a:moveTo>
                <a:lnTo>
                  <a:pt x="5554" y="32"/>
                </a:lnTo>
                <a:cubicBezTo>
                  <a:pt x="5554" y="15"/>
                  <a:pt x="5568" y="0"/>
                  <a:pt x="5586" y="0"/>
                </a:cubicBezTo>
                <a:lnTo>
                  <a:pt x="5586" y="0"/>
                </a:lnTo>
                <a:lnTo>
                  <a:pt x="5586" y="0"/>
                </a:lnTo>
                <a:cubicBezTo>
                  <a:pt x="5604" y="0"/>
                  <a:pt x="5618" y="15"/>
                  <a:pt x="5618" y="32"/>
                </a:cubicBezTo>
                <a:lnTo>
                  <a:pt x="5618" y="215"/>
                </a:lnTo>
                <a:cubicBezTo>
                  <a:pt x="5618" y="233"/>
                  <a:pt x="5604" y="247"/>
                  <a:pt x="5586" y="247"/>
                </a:cubicBezTo>
                <a:cubicBezTo>
                  <a:pt x="5568" y="247"/>
                  <a:pt x="5554" y="233"/>
                  <a:pt x="5554" y="215"/>
                </a:cubicBezTo>
                <a:lnTo>
                  <a:pt x="5554" y="215"/>
                </a:lnTo>
                <a:close/>
                <a:moveTo>
                  <a:pt x="4780" y="1998"/>
                </a:moveTo>
                <a:cubicBezTo>
                  <a:pt x="4765" y="1963"/>
                  <a:pt x="4731" y="1941"/>
                  <a:pt x="4692" y="1941"/>
                </a:cubicBezTo>
                <a:lnTo>
                  <a:pt x="269" y="1460"/>
                </a:lnTo>
                <a:cubicBezTo>
                  <a:pt x="269" y="1460"/>
                  <a:pt x="268" y="1460"/>
                  <a:pt x="268" y="1460"/>
                </a:cubicBezTo>
                <a:cubicBezTo>
                  <a:pt x="261" y="1460"/>
                  <a:pt x="253" y="1461"/>
                  <a:pt x="247" y="1463"/>
                </a:cubicBezTo>
                <a:cubicBezTo>
                  <a:pt x="245" y="1464"/>
                  <a:pt x="243" y="1464"/>
                  <a:pt x="241" y="1465"/>
                </a:cubicBezTo>
                <a:cubicBezTo>
                  <a:pt x="236" y="1466"/>
                  <a:pt x="231" y="1468"/>
                  <a:pt x="226" y="1471"/>
                </a:cubicBezTo>
                <a:cubicBezTo>
                  <a:pt x="224" y="1472"/>
                  <a:pt x="222" y="1473"/>
                  <a:pt x="220" y="1475"/>
                </a:cubicBezTo>
                <a:cubicBezTo>
                  <a:pt x="218" y="1476"/>
                  <a:pt x="216" y="1477"/>
                  <a:pt x="213" y="1478"/>
                </a:cubicBezTo>
                <a:lnTo>
                  <a:pt x="50" y="1595"/>
                </a:lnTo>
                <a:cubicBezTo>
                  <a:pt x="13" y="1621"/>
                  <a:pt x="0" y="1670"/>
                  <a:pt x="18" y="1712"/>
                </a:cubicBezTo>
                <a:lnTo>
                  <a:pt x="1422" y="5064"/>
                </a:lnTo>
                <a:cubicBezTo>
                  <a:pt x="1437" y="5099"/>
                  <a:pt x="1471" y="5121"/>
                  <a:pt x="1509" y="5121"/>
                </a:cubicBezTo>
                <a:lnTo>
                  <a:pt x="1768" y="5121"/>
                </a:lnTo>
                <a:lnTo>
                  <a:pt x="1806" y="5121"/>
                </a:lnTo>
                <a:lnTo>
                  <a:pt x="3428" y="5121"/>
                </a:lnTo>
                <a:lnTo>
                  <a:pt x="3522" y="5436"/>
                </a:lnTo>
                <a:lnTo>
                  <a:pt x="2820" y="5904"/>
                </a:lnTo>
                <a:cubicBezTo>
                  <a:pt x="2795" y="5921"/>
                  <a:pt x="2785" y="5952"/>
                  <a:pt x="2796" y="5980"/>
                </a:cubicBezTo>
                <a:cubicBezTo>
                  <a:pt x="2805" y="6005"/>
                  <a:pt x="2829" y="6021"/>
                  <a:pt x="2855" y="6021"/>
                </a:cubicBezTo>
                <a:cubicBezTo>
                  <a:pt x="2858" y="6021"/>
                  <a:pt x="2861" y="6021"/>
                  <a:pt x="2864" y="6020"/>
                </a:cubicBezTo>
                <a:lnTo>
                  <a:pt x="4263" y="5820"/>
                </a:lnTo>
                <a:lnTo>
                  <a:pt x="5305" y="5606"/>
                </a:lnTo>
                <a:cubicBezTo>
                  <a:pt x="5337" y="5600"/>
                  <a:pt x="5359" y="5571"/>
                  <a:pt x="5356" y="5539"/>
                </a:cubicBezTo>
                <a:cubicBezTo>
                  <a:pt x="5354" y="5507"/>
                  <a:pt x="5328" y="5481"/>
                  <a:pt x="5296" y="5480"/>
                </a:cubicBezTo>
                <a:lnTo>
                  <a:pt x="4314" y="5433"/>
                </a:lnTo>
                <a:lnTo>
                  <a:pt x="4314" y="5121"/>
                </a:lnTo>
                <a:lnTo>
                  <a:pt x="5972" y="5121"/>
                </a:lnTo>
                <a:cubicBezTo>
                  <a:pt x="5973" y="5121"/>
                  <a:pt x="5974" y="5121"/>
                  <a:pt x="5974" y="5121"/>
                </a:cubicBezTo>
                <a:cubicBezTo>
                  <a:pt x="6027" y="5121"/>
                  <a:pt x="6069" y="5078"/>
                  <a:pt x="6069" y="5025"/>
                </a:cubicBezTo>
                <a:cubicBezTo>
                  <a:pt x="6069" y="5006"/>
                  <a:pt x="6064" y="4989"/>
                  <a:pt x="6055" y="4974"/>
                </a:cubicBezTo>
                <a:lnTo>
                  <a:pt x="4780" y="1998"/>
                </a:lnTo>
                <a:close/>
                <a:moveTo>
                  <a:pt x="5599" y="4397"/>
                </a:moveTo>
                <a:lnTo>
                  <a:pt x="4818" y="4368"/>
                </a:lnTo>
                <a:lnTo>
                  <a:pt x="4677" y="4270"/>
                </a:lnTo>
                <a:lnTo>
                  <a:pt x="4535" y="3935"/>
                </a:lnTo>
                <a:lnTo>
                  <a:pt x="4611" y="3839"/>
                </a:lnTo>
                <a:lnTo>
                  <a:pt x="5377" y="3878"/>
                </a:lnTo>
                <a:lnTo>
                  <a:pt x="5599" y="4397"/>
                </a:lnTo>
                <a:close/>
                <a:moveTo>
                  <a:pt x="3738" y="4329"/>
                </a:moveTo>
                <a:lnTo>
                  <a:pt x="3605" y="4236"/>
                </a:lnTo>
                <a:lnTo>
                  <a:pt x="3454" y="3880"/>
                </a:lnTo>
                <a:lnTo>
                  <a:pt x="3529" y="3785"/>
                </a:lnTo>
                <a:lnTo>
                  <a:pt x="4305" y="3824"/>
                </a:lnTo>
                <a:lnTo>
                  <a:pt x="4462" y="3926"/>
                </a:lnTo>
                <a:lnTo>
                  <a:pt x="4608" y="4271"/>
                </a:lnTo>
                <a:lnTo>
                  <a:pt x="4528" y="4358"/>
                </a:lnTo>
                <a:lnTo>
                  <a:pt x="3738" y="4329"/>
                </a:lnTo>
                <a:close/>
                <a:moveTo>
                  <a:pt x="4280" y="3759"/>
                </a:moveTo>
                <a:lnTo>
                  <a:pt x="3497" y="3719"/>
                </a:lnTo>
                <a:lnTo>
                  <a:pt x="3340" y="3610"/>
                </a:lnTo>
                <a:lnTo>
                  <a:pt x="3182" y="3235"/>
                </a:lnTo>
                <a:lnTo>
                  <a:pt x="3258" y="3138"/>
                </a:lnTo>
                <a:lnTo>
                  <a:pt x="4047" y="3189"/>
                </a:lnTo>
                <a:lnTo>
                  <a:pt x="4190" y="3283"/>
                </a:lnTo>
                <a:lnTo>
                  <a:pt x="4356" y="3676"/>
                </a:lnTo>
                <a:lnTo>
                  <a:pt x="4280" y="3759"/>
                </a:lnTo>
                <a:close/>
                <a:moveTo>
                  <a:pt x="4004" y="3123"/>
                </a:moveTo>
                <a:lnTo>
                  <a:pt x="3214" y="3071"/>
                </a:lnTo>
                <a:lnTo>
                  <a:pt x="3071" y="2972"/>
                </a:lnTo>
                <a:lnTo>
                  <a:pt x="2907" y="2584"/>
                </a:lnTo>
                <a:lnTo>
                  <a:pt x="2972" y="2501"/>
                </a:lnTo>
                <a:lnTo>
                  <a:pt x="3788" y="2564"/>
                </a:lnTo>
                <a:lnTo>
                  <a:pt x="3925" y="2654"/>
                </a:lnTo>
                <a:lnTo>
                  <a:pt x="4086" y="3035"/>
                </a:lnTo>
                <a:lnTo>
                  <a:pt x="4004" y="3123"/>
                </a:lnTo>
                <a:close/>
                <a:moveTo>
                  <a:pt x="3003" y="2976"/>
                </a:moveTo>
                <a:lnTo>
                  <a:pt x="2931" y="3053"/>
                </a:lnTo>
                <a:lnTo>
                  <a:pt x="2052" y="2996"/>
                </a:lnTo>
                <a:lnTo>
                  <a:pt x="1902" y="2891"/>
                </a:lnTo>
                <a:lnTo>
                  <a:pt x="1733" y="2493"/>
                </a:lnTo>
                <a:lnTo>
                  <a:pt x="1799" y="2409"/>
                </a:lnTo>
                <a:lnTo>
                  <a:pt x="2709" y="2480"/>
                </a:lnTo>
                <a:lnTo>
                  <a:pt x="2826" y="2556"/>
                </a:lnTo>
                <a:lnTo>
                  <a:pt x="3003" y="2976"/>
                </a:lnTo>
                <a:close/>
                <a:moveTo>
                  <a:pt x="2089" y="3062"/>
                </a:moveTo>
                <a:lnTo>
                  <a:pt x="2951" y="3118"/>
                </a:lnTo>
                <a:lnTo>
                  <a:pt x="3106" y="3220"/>
                </a:lnTo>
                <a:lnTo>
                  <a:pt x="3275" y="3620"/>
                </a:lnTo>
                <a:lnTo>
                  <a:pt x="3197" y="3704"/>
                </a:lnTo>
                <a:lnTo>
                  <a:pt x="2314" y="3660"/>
                </a:lnTo>
                <a:lnTo>
                  <a:pt x="2191" y="3574"/>
                </a:lnTo>
                <a:lnTo>
                  <a:pt x="2014" y="3157"/>
                </a:lnTo>
                <a:lnTo>
                  <a:pt x="2089" y="3062"/>
                </a:lnTo>
                <a:close/>
                <a:moveTo>
                  <a:pt x="2373" y="3726"/>
                </a:moveTo>
                <a:lnTo>
                  <a:pt x="3241" y="3770"/>
                </a:lnTo>
                <a:lnTo>
                  <a:pt x="3376" y="3858"/>
                </a:lnTo>
                <a:lnTo>
                  <a:pt x="3541" y="4248"/>
                </a:lnTo>
                <a:lnTo>
                  <a:pt x="3474" y="4319"/>
                </a:lnTo>
                <a:lnTo>
                  <a:pt x="2591" y="4287"/>
                </a:lnTo>
                <a:lnTo>
                  <a:pt x="2452" y="4191"/>
                </a:lnTo>
                <a:lnTo>
                  <a:pt x="2296" y="3823"/>
                </a:lnTo>
                <a:lnTo>
                  <a:pt x="2373" y="3726"/>
                </a:lnTo>
                <a:close/>
                <a:moveTo>
                  <a:pt x="5349" y="3812"/>
                </a:moveTo>
                <a:lnTo>
                  <a:pt x="4562" y="3773"/>
                </a:lnTo>
                <a:lnTo>
                  <a:pt x="4427" y="3679"/>
                </a:lnTo>
                <a:lnTo>
                  <a:pt x="4264" y="3294"/>
                </a:lnTo>
                <a:lnTo>
                  <a:pt x="4333" y="3208"/>
                </a:lnTo>
                <a:lnTo>
                  <a:pt x="5112" y="3258"/>
                </a:lnTo>
                <a:lnTo>
                  <a:pt x="5349" y="3812"/>
                </a:lnTo>
                <a:close/>
                <a:moveTo>
                  <a:pt x="5084" y="3192"/>
                </a:moveTo>
                <a:lnTo>
                  <a:pt x="4309" y="3142"/>
                </a:lnTo>
                <a:lnTo>
                  <a:pt x="4155" y="3036"/>
                </a:lnTo>
                <a:lnTo>
                  <a:pt x="4002" y="2673"/>
                </a:lnTo>
                <a:lnTo>
                  <a:pt x="4070" y="2586"/>
                </a:lnTo>
                <a:lnTo>
                  <a:pt x="4850" y="2648"/>
                </a:lnTo>
                <a:lnTo>
                  <a:pt x="5084" y="3192"/>
                </a:lnTo>
                <a:close/>
                <a:moveTo>
                  <a:pt x="4630" y="2132"/>
                </a:moveTo>
                <a:lnTo>
                  <a:pt x="4822" y="2581"/>
                </a:lnTo>
                <a:lnTo>
                  <a:pt x="4055" y="2522"/>
                </a:lnTo>
                <a:lnTo>
                  <a:pt x="3889" y="2406"/>
                </a:lnTo>
                <a:lnTo>
                  <a:pt x="3733" y="2036"/>
                </a:lnTo>
                <a:lnTo>
                  <a:pt x="4630" y="2132"/>
                </a:lnTo>
                <a:close/>
                <a:moveTo>
                  <a:pt x="3660" y="2028"/>
                </a:moveTo>
                <a:lnTo>
                  <a:pt x="3823" y="2413"/>
                </a:lnTo>
                <a:lnTo>
                  <a:pt x="3745" y="2497"/>
                </a:lnTo>
                <a:lnTo>
                  <a:pt x="2975" y="2437"/>
                </a:lnTo>
                <a:lnTo>
                  <a:pt x="2790" y="2308"/>
                </a:lnTo>
                <a:lnTo>
                  <a:pt x="2625" y="1917"/>
                </a:lnTo>
                <a:lnTo>
                  <a:pt x="3660" y="2028"/>
                </a:lnTo>
                <a:close/>
                <a:moveTo>
                  <a:pt x="2552" y="1910"/>
                </a:moveTo>
                <a:lnTo>
                  <a:pt x="2727" y="2324"/>
                </a:lnTo>
                <a:lnTo>
                  <a:pt x="2646" y="2411"/>
                </a:lnTo>
                <a:lnTo>
                  <a:pt x="1771" y="2343"/>
                </a:lnTo>
                <a:lnTo>
                  <a:pt x="1627" y="2243"/>
                </a:lnTo>
                <a:lnTo>
                  <a:pt x="1436" y="1790"/>
                </a:lnTo>
                <a:lnTo>
                  <a:pt x="2552" y="1910"/>
                </a:lnTo>
                <a:close/>
                <a:moveTo>
                  <a:pt x="434" y="1683"/>
                </a:moveTo>
                <a:lnTo>
                  <a:pt x="1363" y="1783"/>
                </a:lnTo>
                <a:lnTo>
                  <a:pt x="1554" y="2234"/>
                </a:lnTo>
                <a:lnTo>
                  <a:pt x="1475" y="2320"/>
                </a:lnTo>
                <a:lnTo>
                  <a:pt x="676" y="2257"/>
                </a:lnTo>
                <a:lnTo>
                  <a:pt x="434" y="1683"/>
                </a:lnTo>
                <a:close/>
                <a:moveTo>
                  <a:pt x="704" y="2323"/>
                </a:moveTo>
                <a:lnTo>
                  <a:pt x="1503" y="2386"/>
                </a:lnTo>
                <a:lnTo>
                  <a:pt x="1663" y="2490"/>
                </a:lnTo>
                <a:lnTo>
                  <a:pt x="1835" y="2898"/>
                </a:lnTo>
                <a:lnTo>
                  <a:pt x="1761" y="2977"/>
                </a:lnTo>
                <a:lnTo>
                  <a:pt x="958" y="2925"/>
                </a:lnTo>
                <a:lnTo>
                  <a:pt x="704" y="2323"/>
                </a:lnTo>
                <a:close/>
                <a:moveTo>
                  <a:pt x="986" y="2991"/>
                </a:moveTo>
                <a:lnTo>
                  <a:pt x="1790" y="3043"/>
                </a:lnTo>
                <a:lnTo>
                  <a:pt x="1938" y="3139"/>
                </a:lnTo>
                <a:lnTo>
                  <a:pt x="2118" y="3565"/>
                </a:lnTo>
                <a:lnTo>
                  <a:pt x="2042" y="3646"/>
                </a:lnTo>
                <a:lnTo>
                  <a:pt x="1245" y="3606"/>
                </a:lnTo>
                <a:lnTo>
                  <a:pt x="986" y="2991"/>
                </a:lnTo>
                <a:close/>
                <a:moveTo>
                  <a:pt x="1272" y="3671"/>
                </a:moveTo>
                <a:lnTo>
                  <a:pt x="2057" y="3710"/>
                </a:lnTo>
                <a:lnTo>
                  <a:pt x="2226" y="3821"/>
                </a:lnTo>
                <a:lnTo>
                  <a:pt x="2387" y="4199"/>
                </a:lnTo>
                <a:lnTo>
                  <a:pt x="2314" y="4277"/>
                </a:lnTo>
                <a:lnTo>
                  <a:pt x="1515" y="4248"/>
                </a:lnTo>
                <a:lnTo>
                  <a:pt x="1272" y="3671"/>
                </a:lnTo>
                <a:close/>
                <a:moveTo>
                  <a:pt x="1803" y="4930"/>
                </a:moveTo>
                <a:lnTo>
                  <a:pt x="1543" y="4313"/>
                </a:lnTo>
                <a:lnTo>
                  <a:pt x="2339" y="4342"/>
                </a:lnTo>
                <a:lnTo>
                  <a:pt x="2488" y="4439"/>
                </a:lnTo>
                <a:lnTo>
                  <a:pt x="2696" y="4929"/>
                </a:lnTo>
                <a:lnTo>
                  <a:pt x="1803" y="4929"/>
                </a:lnTo>
                <a:lnTo>
                  <a:pt x="1803" y="4930"/>
                </a:lnTo>
                <a:close/>
                <a:moveTo>
                  <a:pt x="2765" y="4930"/>
                </a:moveTo>
                <a:lnTo>
                  <a:pt x="2565" y="4458"/>
                </a:lnTo>
                <a:lnTo>
                  <a:pt x="2649" y="4353"/>
                </a:lnTo>
                <a:lnTo>
                  <a:pt x="3486" y="4383"/>
                </a:lnTo>
                <a:lnTo>
                  <a:pt x="3640" y="4484"/>
                </a:lnTo>
                <a:lnTo>
                  <a:pt x="3829" y="4930"/>
                </a:lnTo>
                <a:lnTo>
                  <a:pt x="2765" y="4930"/>
                </a:lnTo>
                <a:close/>
                <a:moveTo>
                  <a:pt x="3124" y="5854"/>
                </a:moveTo>
                <a:lnTo>
                  <a:pt x="3602" y="5536"/>
                </a:lnTo>
                <a:lnTo>
                  <a:pt x="4024" y="5726"/>
                </a:lnTo>
                <a:lnTo>
                  <a:pt x="3124" y="5854"/>
                </a:lnTo>
                <a:close/>
                <a:moveTo>
                  <a:pt x="4187" y="5659"/>
                </a:moveTo>
                <a:lnTo>
                  <a:pt x="3928" y="5543"/>
                </a:lnTo>
                <a:lnTo>
                  <a:pt x="4187" y="5555"/>
                </a:lnTo>
                <a:lnTo>
                  <a:pt x="4187" y="5659"/>
                </a:lnTo>
                <a:close/>
                <a:moveTo>
                  <a:pt x="4187" y="5427"/>
                </a:moveTo>
                <a:lnTo>
                  <a:pt x="3644" y="5402"/>
                </a:lnTo>
                <a:lnTo>
                  <a:pt x="3561" y="5121"/>
                </a:lnTo>
                <a:lnTo>
                  <a:pt x="4187" y="5121"/>
                </a:lnTo>
                <a:lnTo>
                  <a:pt x="4187" y="5427"/>
                </a:lnTo>
                <a:lnTo>
                  <a:pt x="4187" y="5427"/>
                </a:lnTo>
                <a:close/>
                <a:moveTo>
                  <a:pt x="4784" y="5583"/>
                </a:moveTo>
                <a:lnTo>
                  <a:pt x="4314" y="5680"/>
                </a:lnTo>
                <a:lnTo>
                  <a:pt x="4314" y="5561"/>
                </a:lnTo>
                <a:lnTo>
                  <a:pt x="4784" y="5583"/>
                </a:lnTo>
                <a:close/>
                <a:moveTo>
                  <a:pt x="3898" y="4930"/>
                </a:moveTo>
                <a:lnTo>
                  <a:pt x="3720" y="4508"/>
                </a:lnTo>
                <a:lnTo>
                  <a:pt x="3808" y="4395"/>
                </a:lnTo>
                <a:lnTo>
                  <a:pt x="4567" y="4423"/>
                </a:lnTo>
                <a:lnTo>
                  <a:pt x="4712" y="4517"/>
                </a:lnTo>
                <a:lnTo>
                  <a:pt x="4886" y="4930"/>
                </a:lnTo>
                <a:lnTo>
                  <a:pt x="3898" y="4930"/>
                </a:lnTo>
                <a:close/>
                <a:moveTo>
                  <a:pt x="4955" y="4930"/>
                </a:moveTo>
                <a:lnTo>
                  <a:pt x="4787" y="4530"/>
                </a:lnTo>
                <a:lnTo>
                  <a:pt x="4863" y="4434"/>
                </a:lnTo>
                <a:lnTo>
                  <a:pt x="5627" y="4461"/>
                </a:lnTo>
                <a:lnTo>
                  <a:pt x="5827" y="4930"/>
                </a:lnTo>
                <a:lnTo>
                  <a:pt x="4955" y="4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CD9E790-A590-F546-B2A7-3DDCDAFB427B}"/>
              </a:ext>
            </a:extLst>
          </p:cNvPr>
          <p:cNvSpPr txBox="1"/>
          <p:nvPr/>
        </p:nvSpPr>
        <p:spPr>
          <a:xfrm>
            <a:off x="3362350" y="2892563"/>
            <a:ext cx="790575" cy="15367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indent="0" algn="ctr">
              <a:lnSpc>
                <a:spcPct val="100000"/>
              </a:lnSpc>
            </a:pPr>
            <a:r>
              <a:rPr lang="zh-CN" sz="1000" b="1" dirty="0">
                <a:solidFill>
                  <a:schemeClr val="bg1"/>
                </a:solidFill>
                <a:cs typeface="+mn-ea"/>
                <a:sym typeface="+mn-lt"/>
              </a:rPr>
              <a:t>地面电站</a:t>
            </a:r>
          </a:p>
        </p:txBody>
      </p:sp>
      <p:pic>
        <p:nvPicPr>
          <p:cNvPr id="138" name="图片 137">
            <a:extLst>
              <a:ext uri="{FF2B5EF4-FFF2-40B4-BE49-F238E27FC236}">
                <a16:creationId xmlns:a16="http://schemas.microsoft.com/office/drawing/2014/main" id="{1C70C644-95BC-996C-3588-4CA728096BD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484" y="3493363"/>
            <a:ext cx="497840" cy="393065"/>
          </a:xfrm>
          <a:prstGeom prst="rect">
            <a:avLst/>
          </a:prstGeom>
        </p:spPr>
      </p:pic>
      <p:pic>
        <p:nvPicPr>
          <p:cNvPr id="140" name="图片 139">
            <a:extLst>
              <a:ext uri="{FF2B5EF4-FFF2-40B4-BE49-F238E27FC236}">
                <a16:creationId xmlns:a16="http://schemas.microsoft.com/office/drawing/2014/main" id="{080EE293-7699-FA9A-6EF3-7ED384DDD8E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139" y="3536208"/>
            <a:ext cx="496794" cy="393065"/>
          </a:xfrm>
          <a:prstGeom prst="rect">
            <a:avLst/>
          </a:prstGeom>
        </p:spPr>
      </p:pic>
      <p:pic>
        <p:nvPicPr>
          <p:cNvPr id="142" name="图片 141">
            <a:extLst>
              <a:ext uri="{FF2B5EF4-FFF2-40B4-BE49-F238E27FC236}">
                <a16:creationId xmlns:a16="http://schemas.microsoft.com/office/drawing/2014/main" id="{F921B660-D693-5A0B-FFBD-B5552B9E747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0655" y="361169"/>
            <a:ext cx="3938024" cy="6227508"/>
          </a:xfrm>
          <a:prstGeom prst="rect">
            <a:avLst/>
          </a:prstGeom>
        </p:spPr>
      </p:pic>
      <p:sp>
        <p:nvSpPr>
          <p:cNvPr id="143" name="文本框 142">
            <a:extLst>
              <a:ext uri="{FF2B5EF4-FFF2-40B4-BE49-F238E27FC236}">
                <a16:creationId xmlns:a16="http://schemas.microsoft.com/office/drawing/2014/main" id="{EE5F7B62-CBA4-DF19-9CDB-02918F0C03BE}"/>
              </a:ext>
            </a:extLst>
          </p:cNvPr>
          <p:cNvSpPr txBox="1"/>
          <p:nvPr/>
        </p:nvSpPr>
        <p:spPr>
          <a:xfrm>
            <a:off x="493495" y="4127079"/>
            <a:ext cx="790575" cy="15367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indent="0" algn="ctr">
              <a:lnSpc>
                <a:spcPct val="100000"/>
              </a:lnSpc>
            </a:pPr>
            <a:r>
              <a:rPr lang="zh-CN" altLang="en-US" sz="1000" b="1" dirty="0">
                <a:solidFill>
                  <a:schemeClr val="bg1"/>
                </a:solidFill>
                <a:cs typeface="+mn-ea"/>
                <a:sym typeface="+mn-lt"/>
              </a:rPr>
              <a:t>高温高辐照</a:t>
            </a: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F44AF9D3-30B8-AAFC-8534-5C460AAC0B91}"/>
              </a:ext>
            </a:extLst>
          </p:cNvPr>
          <p:cNvSpPr txBox="1"/>
          <p:nvPr/>
        </p:nvSpPr>
        <p:spPr>
          <a:xfrm>
            <a:off x="1849571" y="4127079"/>
            <a:ext cx="790575" cy="15367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indent="0" algn="ctr">
              <a:lnSpc>
                <a:spcPct val="100000"/>
              </a:lnSpc>
            </a:pPr>
            <a:r>
              <a:rPr lang="zh-CN" altLang="en-US" sz="1000" b="1" dirty="0">
                <a:solidFill>
                  <a:schemeClr val="bg1"/>
                </a:solidFill>
                <a:cs typeface="+mn-ea"/>
                <a:sym typeface="+mn-lt"/>
              </a:rPr>
              <a:t>低辐照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625224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3_画板 1_画板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895" y="286385"/>
            <a:ext cx="1513205" cy="38290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37820" y="6312535"/>
            <a:ext cx="11511280" cy="287020"/>
            <a:chOff x="532" y="9941"/>
            <a:chExt cx="18128" cy="452"/>
          </a:xfrm>
        </p:grpSpPr>
        <p:sp>
          <p:nvSpPr>
            <p:cNvPr id="21" name="文本框 20"/>
            <p:cNvSpPr txBox="1"/>
            <p:nvPr/>
          </p:nvSpPr>
          <p:spPr>
            <a:xfrm>
              <a:off x="532" y="10054"/>
              <a:ext cx="2167" cy="33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zh-CN" altLang="en-US" sz="1400" dirty="0">
                  <a:cs typeface="+mn-ea"/>
                  <a:sym typeface="+mn-lt"/>
                </a:rPr>
                <a:t>品质铸造价值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532" y="9941"/>
              <a:ext cx="181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16010" y="10054"/>
              <a:ext cx="2650" cy="33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/>
              <a:r>
                <a:rPr lang="en-US" altLang="zh-CN" sz="1400" dirty="0">
                  <a:cs typeface="+mn-ea"/>
                  <a:sym typeface="+mn-lt"/>
                </a:rPr>
                <a:t>www.haitai-solar.com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317500" y="216535"/>
            <a:ext cx="585978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应用场景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 descr="摄图网_401443663_光伏发电（企业商用）"/>
          <p:cNvPicPr>
            <a:picLocks noChangeAspect="1"/>
          </p:cNvPicPr>
          <p:nvPr/>
        </p:nvPicPr>
        <p:blipFill>
          <a:blip r:embed="rId5" cstate="email">
            <a:grayscl/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" y="1444487"/>
            <a:ext cx="12191365" cy="4535977"/>
          </a:xfrm>
          <a:prstGeom prst="rect">
            <a:avLst/>
          </a:prstGeom>
        </p:spPr>
      </p:pic>
      <p:sp>
        <p:nvSpPr>
          <p:cNvPr id="14" name="Rectangle 3"/>
          <p:cNvSpPr/>
          <p:nvPr/>
        </p:nvSpPr>
        <p:spPr>
          <a:xfrm>
            <a:off x="3810" y="1433609"/>
            <a:ext cx="12188190" cy="4535977"/>
          </a:xfrm>
          <a:prstGeom prst="rect">
            <a:avLst/>
          </a:prstGeom>
          <a:solidFill>
            <a:schemeClr val="tx2">
              <a:alpha val="40000"/>
            </a:scheme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82731" y="1489089"/>
            <a:ext cx="2940960" cy="43477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     182</a:t>
            </a:r>
            <a:r>
              <a:rPr lang="zh-CN" sz="28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泰</a:t>
            </a:r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合</a:t>
            </a:r>
            <a:endParaRPr lang="en-US" altLang="zh-CN" sz="2800" b="1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800" b="1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尺寸：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</a:rPr>
              <a:t>1722*1134</a:t>
            </a: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重量：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</a:rPr>
              <a:t>26.0kg</a:t>
            </a:r>
          </a:p>
          <a:p>
            <a:pPr algn="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182-54NT  430W / 22.02%</a:t>
            </a:r>
            <a:endParaRPr lang="en-US" altLang="zh-CN" sz="14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尺寸：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</a:rPr>
              <a:t>1909*1134</a:t>
            </a: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重量：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</a:rPr>
              <a:t>29.0kg</a:t>
            </a:r>
            <a:endParaRPr lang="zh-CN" altLang="en-US" sz="14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182-60NT  480W / 22.16%</a:t>
            </a:r>
            <a:endParaRPr lang="en-US" altLang="zh-CN" sz="14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尺寸：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</a:rPr>
              <a:t>2278*1134</a:t>
            </a: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重量：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</a:rPr>
              <a:t>32.0kg</a:t>
            </a: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182-72NT  580W / 22.45%</a:t>
            </a:r>
            <a:endParaRPr lang="en-US" altLang="zh-CN" sz="14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尺寸：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</a:rPr>
              <a:t>2465*1134</a:t>
            </a: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重量：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</a:rPr>
              <a:t>36.0kg</a:t>
            </a:r>
            <a:endParaRPr lang="zh-CN" altLang="en-US" sz="14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182-78NT  625W / 22.53%</a:t>
            </a:r>
            <a:endParaRPr lang="en-US" altLang="zh-CN" sz="14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endParaRPr lang="en-US" altLang="zh-CN" sz="1400" b="1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  <a:p>
            <a:pPr indent="0" algn="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载荷：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+5400Pa</a:t>
            </a: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，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-2400Pa</a:t>
            </a:r>
          </a:p>
          <a:p>
            <a:pPr algn="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衰减质保：首年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1%</a:t>
            </a: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，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2-30</a:t>
            </a: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年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0.4%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0900" y="1560654"/>
            <a:ext cx="1233170" cy="28507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sz="1400" b="1" dirty="0">
                <a:solidFill>
                  <a:schemeClr val="bg1"/>
                </a:solidFill>
                <a:cs typeface="+mn-ea"/>
                <a:sym typeface="+mn-lt"/>
              </a:rPr>
              <a:t>应用场景</a:t>
            </a:r>
          </a:p>
        </p:txBody>
      </p:sp>
      <p:sp>
        <p:nvSpPr>
          <p:cNvPr id="32" name="solar-panel-in-sunlight_34736"/>
          <p:cNvSpPr/>
          <p:nvPr/>
        </p:nvSpPr>
        <p:spPr>
          <a:xfrm>
            <a:off x="667485" y="2154585"/>
            <a:ext cx="497840" cy="393065"/>
          </a:xfrm>
          <a:custGeom>
            <a:avLst/>
            <a:gdLst>
              <a:gd name="connsiteX0" fmla="*/ 379748 w 607639"/>
              <a:gd name="connsiteY0" fmla="*/ 366658 h 480409"/>
              <a:gd name="connsiteX1" fmla="*/ 392415 w 607639"/>
              <a:gd name="connsiteY1" fmla="*/ 379254 h 480409"/>
              <a:gd name="connsiteX2" fmla="*/ 379748 w 607639"/>
              <a:gd name="connsiteY2" fmla="*/ 391850 h 480409"/>
              <a:gd name="connsiteX3" fmla="*/ 367081 w 607639"/>
              <a:gd name="connsiteY3" fmla="*/ 379254 h 480409"/>
              <a:gd name="connsiteX4" fmla="*/ 379748 w 607639"/>
              <a:gd name="connsiteY4" fmla="*/ 366658 h 480409"/>
              <a:gd name="connsiteX5" fmla="*/ 354419 w 607639"/>
              <a:gd name="connsiteY5" fmla="*/ 303355 h 480409"/>
              <a:gd name="connsiteX6" fmla="*/ 354419 w 607639"/>
              <a:gd name="connsiteY6" fmla="*/ 455078 h 480409"/>
              <a:gd name="connsiteX7" fmla="*/ 455707 w 607639"/>
              <a:gd name="connsiteY7" fmla="*/ 455078 h 480409"/>
              <a:gd name="connsiteX8" fmla="*/ 455707 w 607639"/>
              <a:gd name="connsiteY8" fmla="*/ 303355 h 480409"/>
              <a:gd name="connsiteX9" fmla="*/ 151960 w 607639"/>
              <a:gd name="connsiteY9" fmla="*/ 303334 h 480409"/>
              <a:gd name="connsiteX10" fmla="*/ 151960 w 607639"/>
              <a:gd name="connsiteY10" fmla="*/ 353894 h 480409"/>
              <a:gd name="connsiteX11" fmla="*/ 253155 w 607639"/>
              <a:gd name="connsiteY11" fmla="*/ 353894 h 480409"/>
              <a:gd name="connsiteX12" fmla="*/ 253155 w 607639"/>
              <a:gd name="connsiteY12" fmla="*/ 303334 h 480409"/>
              <a:gd name="connsiteX13" fmla="*/ 126594 w 607639"/>
              <a:gd name="connsiteY13" fmla="*/ 278098 h 480409"/>
              <a:gd name="connsiteX14" fmla="*/ 278521 w 607639"/>
              <a:gd name="connsiteY14" fmla="*/ 278098 h 480409"/>
              <a:gd name="connsiteX15" fmla="*/ 278521 w 607639"/>
              <a:gd name="connsiteY15" fmla="*/ 379218 h 480409"/>
              <a:gd name="connsiteX16" fmla="*/ 126594 w 607639"/>
              <a:gd name="connsiteY16" fmla="*/ 379218 h 480409"/>
              <a:gd name="connsiteX17" fmla="*/ 75921 w 607639"/>
              <a:gd name="connsiteY17" fmla="*/ 227539 h 480409"/>
              <a:gd name="connsiteX18" fmla="*/ 75921 w 607639"/>
              <a:gd name="connsiteY18" fmla="*/ 455078 h 480409"/>
              <a:gd name="connsiteX19" fmla="*/ 329141 w 607639"/>
              <a:gd name="connsiteY19" fmla="*/ 455078 h 480409"/>
              <a:gd name="connsiteX20" fmla="*/ 329141 w 607639"/>
              <a:gd name="connsiteY20" fmla="*/ 278113 h 480409"/>
              <a:gd name="connsiteX21" fmla="*/ 480985 w 607639"/>
              <a:gd name="connsiteY21" fmla="*/ 278113 h 480409"/>
              <a:gd name="connsiteX22" fmla="*/ 480985 w 607639"/>
              <a:gd name="connsiteY22" fmla="*/ 455078 h 480409"/>
              <a:gd name="connsiteX23" fmla="*/ 531629 w 607639"/>
              <a:gd name="connsiteY23" fmla="*/ 455078 h 480409"/>
              <a:gd name="connsiteX24" fmla="*/ 531629 w 607639"/>
              <a:gd name="connsiteY24" fmla="*/ 227539 h 480409"/>
              <a:gd name="connsiteX25" fmla="*/ 372487 w 607639"/>
              <a:gd name="connsiteY25" fmla="*/ 155366 h 480409"/>
              <a:gd name="connsiteX26" fmla="*/ 375691 w 607639"/>
              <a:gd name="connsiteY26" fmla="*/ 202296 h 480409"/>
              <a:gd name="connsiteX27" fmla="*/ 468079 w 607639"/>
              <a:gd name="connsiteY27" fmla="*/ 202296 h 480409"/>
              <a:gd name="connsiteX28" fmla="*/ 458733 w 607639"/>
              <a:gd name="connsiteY28" fmla="*/ 155366 h 480409"/>
              <a:gd name="connsiteX29" fmla="*/ 260607 w 607639"/>
              <a:gd name="connsiteY29" fmla="*/ 155366 h 480409"/>
              <a:gd name="connsiteX30" fmla="*/ 257403 w 607639"/>
              <a:gd name="connsiteY30" fmla="*/ 202296 h 480409"/>
              <a:gd name="connsiteX31" fmla="*/ 350325 w 607639"/>
              <a:gd name="connsiteY31" fmla="*/ 202296 h 480409"/>
              <a:gd name="connsiteX32" fmla="*/ 347120 w 607639"/>
              <a:gd name="connsiteY32" fmla="*/ 155366 h 480409"/>
              <a:gd name="connsiteX33" fmla="*/ 148906 w 607639"/>
              <a:gd name="connsiteY33" fmla="*/ 155366 h 480409"/>
              <a:gd name="connsiteX34" fmla="*/ 139471 w 607639"/>
              <a:gd name="connsiteY34" fmla="*/ 202296 h 480409"/>
              <a:gd name="connsiteX35" fmla="*/ 232037 w 607639"/>
              <a:gd name="connsiteY35" fmla="*/ 202296 h 480409"/>
              <a:gd name="connsiteX36" fmla="*/ 235152 w 607639"/>
              <a:gd name="connsiteY36" fmla="*/ 155366 h 480409"/>
              <a:gd name="connsiteX37" fmla="*/ 50733 w 607639"/>
              <a:gd name="connsiteY37" fmla="*/ 155366 h 480409"/>
              <a:gd name="connsiteX38" fmla="*/ 35157 w 607639"/>
              <a:gd name="connsiteY38" fmla="*/ 202296 h 480409"/>
              <a:gd name="connsiteX39" fmla="*/ 113660 w 607639"/>
              <a:gd name="connsiteY39" fmla="*/ 202296 h 480409"/>
              <a:gd name="connsiteX40" fmla="*/ 123094 w 607639"/>
              <a:gd name="connsiteY40" fmla="*/ 155366 h 480409"/>
              <a:gd name="connsiteX41" fmla="*/ 367948 w 607639"/>
              <a:gd name="connsiteY41" fmla="*/ 87727 h 480409"/>
              <a:gd name="connsiteX42" fmla="*/ 370796 w 607639"/>
              <a:gd name="connsiteY42" fmla="*/ 130124 h 480409"/>
              <a:gd name="connsiteX43" fmla="*/ 453660 w 607639"/>
              <a:gd name="connsiteY43" fmla="*/ 130124 h 480409"/>
              <a:gd name="connsiteX44" fmla="*/ 445116 w 607639"/>
              <a:gd name="connsiteY44" fmla="*/ 87727 h 480409"/>
              <a:gd name="connsiteX45" fmla="*/ 265058 w 607639"/>
              <a:gd name="connsiteY45" fmla="*/ 87727 h 480409"/>
              <a:gd name="connsiteX46" fmla="*/ 262209 w 607639"/>
              <a:gd name="connsiteY46" fmla="*/ 130124 h 480409"/>
              <a:gd name="connsiteX47" fmla="*/ 345429 w 607639"/>
              <a:gd name="connsiteY47" fmla="*/ 130124 h 480409"/>
              <a:gd name="connsiteX48" fmla="*/ 342581 w 607639"/>
              <a:gd name="connsiteY48" fmla="*/ 87727 h 480409"/>
              <a:gd name="connsiteX49" fmla="*/ 162523 w 607639"/>
              <a:gd name="connsiteY49" fmla="*/ 87727 h 480409"/>
              <a:gd name="connsiteX50" fmla="*/ 153979 w 607639"/>
              <a:gd name="connsiteY50" fmla="*/ 130124 h 480409"/>
              <a:gd name="connsiteX51" fmla="*/ 236843 w 607639"/>
              <a:gd name="connsiteY51" fmla="*/ 130124 h 480409"/>
              <a:gd name="connsiteX52" fmla="*/ 239691 w 607639"/>
              <a:gd name="connsiteY52" fmla="*/ 87727 h 480409"/>
              <a:gd name="connsiteX53" fmla="*/ 73340 w 607639"/>
              <a:gd name="connsiteY53" fmla="*/ 87727 h 480409"/>
              <a:gd name="connsiteX54" fmla="*/ 59188 w 607639"/>
              <a:gd name="connsiteY54" fmla="*/ 130124 h 480409"/>
              <a:gd name="connsiteX55" fmla="*/ 128167 w 607639"/>
              <a:gd name="connsiteY55" fmla="*/ 130124 h 480409"/>
              <a:gd name="connsiteX56" fmla="*/ 136623 w 607639"/>
              <a:gd name="connsiteY56" fmla="*/ 87727 h 480409"/>
              <a:gd name="connsiteX57" fmla="*/ 458466 w 607639"/>
              <a:gd name="connsiteY57" fmla="*/ 25331 h 480409"/>
              <a:gd name="connsiteX58" fmla="*/ 465854 w 607639"/>
              <a:gd name="connsiteY58" fmla="*/ 62395 h 480409"/>
              <a:gd name="connsiteX59" fmla="*/ 466210 w 607639"/>
              <a:gd name="connsiteY59" fmla="*/ 62395 h 480409"/>
              <a:gd name="connsiteX60" fmla="*/ 466210 w 607639"/>
              <a:gd name="connsiteY60" fmla="*/ 64173 h 480409"/>
              <a:gd name="connsiteX61" fmla="*/ 493890 w 607639"/>
              <a:gd name="connsiteY61" fmla="*/ 202296 h 480409"/>
              <a:gd name="connsiteX62" fmla="*/ 572482 w 607639"/>
              <a:gd name="connsiteY62" fmla="*/ 202296 h 480409"/>
              <a:gd name="connsiteX63" fmla="*/ 513383 w 607639"/>
              <a:gd name="connsiteY63" fmla="*/ 25331 h 480409"/>
              <a:gd name="connsiteX64" fmla="*/ 363764 w 607639"/>
              <a:gd name="connsiteY64" fmla="*/ 25331 h 480409"/>
              <a:gd name="connsiteX65" fmla="*/ 366257 w 607639"/>
              <a:gd name="connsiteY65" fmla="*/ 62395 h 480409"/>
              <a:gd name="connsiteX66" fmla="*/ 440042 w 607639"/>
              <a:gd name="connsiteY66" fmla="*/ 62395 h 480409"/>
              <a:gd name="connsiteX67" fmla="*/ 432566 w 607639"/>
              <a:gd name="connsiteY67" fmla="*/ 25331 h 480409"/>
              <a:gd name="connsiteX68" fmla="*/ 269241 w 607639"/>
              <a:gd name="connsiteY68" fmla="*/ 25331 h 480409"/>
              <a:gd name="connsiteX69" fmla="*/ 266749 w 607639"/>
              <a:gd name="connsiteY69" fmla="*/ 62395 h 480409"/>
              <a:gd name="connsiteX70" fmla="*/ 340890 w 607639"/>
              <a:gd name="connsiteY70" fmla="*/ 62395 h 480409"/>
              <a:gd name="connsiteX71" fmla="*/ 338398 w 607639"/>
              <a:gd name="connsiteY71" fmla="*/ 25331 h 480409"/>
              <a:gd name="connsiteX72" fmla="*/ 174984 w 607639"/>
              <a:gd name="connsiteY72" fmla="*/ 25331 h 480409"/>
              <a:gd name="connsiteX73" fmla="*/ 167508 w 607639"/>
              <a:gd name="connsiteY73" fmla="*/ 62395 h 480409"/>
              <a:gd name="connsiteX74" fmla="*/ 241382 w 607639"/>
              <a:gd name="connsiteY74" fmla="*/ 62395 h 480409"/>
              <a:gd name="connsiteX75" fmla="*/ 243874 w 607639"/>
              <a:gd name="connsiteY75" fmla="*/ 25331 h 480409"/>
              <a:gd name="connsiteX76" fmla="*/ 94167 w 607639"/>
              <a:gd name="connsiteY76" fmla="*/ 25331 h 480409"/>
              <a:gd name="connsiteX77" fmla="*/ 81796 w 607639"/>
              <a:gd name="connsiteY77" fmla="*/ 62395 h 480409"/>
              <a:gd name="connsiteX78" fmla="*/ 141785 w 607639"/>
              <a:gd name="connsiteY78" fmla="*/ 62395 h 480409"/>
              <a:gd name="connsiteX79" fmla="*/ 149173 w 607639"/>
              <a:gd name="connsiteY79" fmla="*/ 25331 h 480409"/>
              <a:gd name="connsiteX80" fmla="*/ 75921 w 607639"/>
              <a:gd name="connsiteY80" fmla="*/ 0 h 480409"/>
              <a:gd name="connsiteX81" fmla="*/ 531629 w 607639"/>
              <a:gd name="connsiteY81" fmla="*/ 0 h 480409"/>
              <a:gd name="connsiteX82" fmla="*/ 607639 w 607639"/>
              <a:gd name="connsiteY82" fmla="*/ 227539 h 480409"/>
              <a:gd name="connsiteX83" fmla="*/ 556995 w 607639"/>
              <a:gd name="connsiteY83" fmla="*/ 227539 h 480409"/>
              <a:gd name="connsiteX84" fmla="*/ 556995 w 607639"/>
              <a:gd name="connsiteY84" fmla="*/ 480409 h 480409"/>
              <a:gd name="connsiteX85" fmla="*/ 50644 w 607639"/>
              <a:gd name="connsiteY85" fmla="*/ 480409 h 480409"/>
              <a:gd name="connsiteX86" fmla="*/ 50644 w 607639"/>
              <a:gd name="connsiteY86" fmla="*/ 227539 h 480409"/>
              <a:gd name="connsiteX87" fmla="*/ 0 w 607639"/>
              <a:gd name="connsiteY87" fmla="*/ 227539 h 480409"/>
              <a:gd name="connsiteX88" fmla="*/ 54026 w 607639"/>
              <a:gd name="connsiteY88" fmla="*/ 65684 h 480409"/>
              <a:gd name="connsiteX89" fmla="*/ 54026 w 607639"/>
              <a:gd name="connsiteY89" fmla="*/ 62395 h 480409"/>
              <a:gd name="connsiteX90" fmla="*/ 55094 w 607639"/>
              <a:gd name="connsiteY90" fmla="*/ 62395 h 48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07639" h="480409">
                <a:moveTo>
                  <a:pt x="379748" y="366658"/>
                </a:moveTo>
                <a:cubicBezTo>
                  <a:pt x="386744" y="366658"/>
                  <a:pt x="392415" y="372297"/>
                  <a:pt x="392415" y="379254"/>
                </a:cubicBezTo>
                <a:cubicBezTo>
                  <a:pt x="392415" y="386211"/>
                  <a:pt x="386744" y="391850"/>
                  <a:pt x="379748" y="391850"/>
                </a:cubicBezTo>
                <a:cubicBezTo>
                  <a:pt x="372752" y="391850"/>
                  <a:pt x="367081" y="386211"/>
                  <a:pt x="367081" y="379254"/>
                </a:cubicBezTo>
                <a:cubicBezTo>
                  <a:pt x="367081" y="372297"/>
                  <a:pt x="372752" y="366658"/>
                  <a:pt x="379748" y="366658"/>
                </a:cubicBezTo>
                <a:close/>
                <a:moveTo>
                  <a:pt x="354419" y="303355"/>
                </a:moveTo>
                <a:lnTo>
                  <a:pt x="354419" y="455078"/>
                </a:lnTo>
                <a:lnTo>
                  <a:pt x="455707" y="455078"/>
                </a:lnTo>
                <a:lnTo>
                  <a:pt x="455707" y="303355"/>
                </a:lnTo>
                <a:close/>
                <a:moveTo>
                  <a:pt x="151960" y="303334"/>
                </a:moveTo>
                <a:lnTo>
                  <a:pt x="151960" y="353894"/>
                </a:lnTo>
                <a:lnTo>
                  <a:pt x="253155" y="353894"/>
                </a:lnTo>
                <a:lnTo>
                  <a:pt x="253155" y="303334"/>
                </a:lnTo>
                <a:close/>
                <a:moveTo>
                  <a:pt x="126594" y="278098"/>
                </a:moveTo>
                <a:lnTo>
                  <a:pt x="278521" y="278098"/>
                </a:lnTo>
                <a:lnTo>
                  <a:pt x="278521" y="379218"/>
                </a:lnTo>
                <a:lnTo>
                  <a:pt x="126594" y="379218"/>
                </a:lnTo>
                <a:close/>
                <a:moveTo>
                  <a:pt x="75921" y="227539"/>
                </a:moveTo>
                <a:lnTo>
                  <a:pt x="75921" y="455078"/>
                </a:lnTo>
                <a:lnTo>
                  <a:pt x="329141" y="455078"/>
                </a:lnTo>
                <a:lnTo>
                  <a:pt x="329141" y="278113"/>
                </a:lnTo>
                <a:lnTo>
                  <a:pt x="480985" y="278113"/>
                </a:lnTo>
                <a:lnTo>
                  <a:pt x="480985" y="455078"/>
                </a:lnTo>
                <a:lnTo>
                  <a:pt x="531629" y="455078"/>
                </a:lnTo>
                <a:lnTo>
                  <a:pt x="531629" y="227539"/>
                </a:lnTo>
                <a:close/>
                <a:moveTo>
                  <a:pt x="372487" y="155366"/>
                </a:moveTo>
                <a:lnTo>
                  <a:pt x="375691" y="202296"/>
                </a:lnTo>
                <a:lnTo>
                  <a:pt x="468079" y="202296"/>
                </a:lnTo>
                <a:lnTo>
                  <a:pt x="458733" y="155366"/>
                </a:lnTo>
                <a:close/>
                <a:moveTo>
                  <a:pt x="260607" y="155366"/>
                </a:moveTo>
                <a:lnTo>
                  <a:pt x="257403" y="202296"/>
                </a:lnTo>
                <a:lnTo>
                  <a:pt x="350325" y="202296"/>
                </a:lnTo>
                <a:lnTo>
                  <a:pt x="347120" y="155366"/>
                </a:lnTo>
                <a:close/>
                <a:moveTo>
                  <a:pt x="148906" y="155366"/>
                </a:moveTo>
                <a:lnTo>
                  <a:pt x="139471" y="202296"/>
                </a:lnTo>
                <a:lnTo>
                  <a:pt x="232037" y="202296"/>
                </a:lnTo>
                <a:lnTo>
                  <a:pt x="235152" y="155366"/>
                </a:lnTo>
                <a:close/>
                <a:moveTo>
                  <a:pt x="50733" y="155366"/>
                </a:moveTo>
                <a:lnTo>
                  <a:pt x="35157" y="202296"/>
                </a:lnTo>
                <a:lnTo>
                  <a:pt x="113660" y="202296"/>
                </a:lnTo>
                <a:lnTo>
                  <a:pt x="123094" y="155366"/>
                </a:lnTo>
                <a:close/>
                <a:moveTo>
                  <a:pt x="367948" y="87727"/>
                </a:moveTo>
                <a:lnTo>
                  <a:pt x="370796" y="130124"/>
                </a:lnTo>
                <a:lnTo>
                  <a:pt x="453660" y="130124"/>
                </a:lnTo>
                <a:lnTo>
                  <a:pt x="445116" y="87727"/>
                </a:lnTo>
                <a:close/>
                <a:moveTo>
                  <a:pt x="265058" y="87727"/>
                </a:moveTo>
                <a:lnTo>
                  <a:pt x="262209" y="130124"/>
                </a:lnTo>
                <a:lnTo>
                  <a:pt x="345429" y="130124"/>
                </a:lnTo>
                <a:lnTo>
                  <a:pt x="342581" y="87727"/>
                </a:lnTo>
                <a:close/>
                <a:moveTo>
                  <a:pt x="162523" y="87727"/>
                </a:moveTo>
                <a:lnTo>
                  <a:pt x="153979" y="130124"/>
                </a:lnTo>
                <a:lnTo>
                  <a:pt x="236843" y="130124"/>
                </a:lnTo>
                <a:lnTo>
                  <a:pt x="239691" y="87727"/>
                </a:lnTo>
                <a:close/>
                <a:moveTo>
                  <a:pt x="73340" y="87727"/>
                </a:moveTo>
                <a:lnTo>
                  <a:pt x="59188" y="130124"/>
                </a:lnTo>
                <a:lnTo>
                  <a:pt x="128167" y="130124"/>
                </a:lnTo>
                <a:lnTo>
                  <a:pt x="136623" y="87727"/>
                </a:lnTo>
                <a:close/>
                <a:moveTo>
                  <a:pt x="458466" y="25331"/>
                </a:moveTo>
                <a:lnTo>
                  <a:pt x="465854" y="62395"/>
                </a:lnTo>
                <a:lnTo>
                  <a:pt x="466210" y="62395"/>
                </a:lnTo>
                <a:lnTo>
                  <a:pt x="466210" y="64173"/>
                </a:lnTo>
                <a:lnTo>
                  <a:pt x="493890" y="202296"/>
                </a:lnTo>
                <a:lnTo>
                  <a:pt x="572482" y="202296"/>
                </a:lnTo>
                <a:lnTo>
                  <a:pt x="513383" y="25331"/>
                </a:lnTo>
                <a:close/>
                <a:moveTo>
                  <a:pt x="363764" y="25331"/>
                </a:moveTo>
                <a:lnTo>
                  <a:pt x="366257" y="62395"/>
                </a:lnTo>
                <a:lnTo>
                  <a:pt x="440042" y="62395"/>
                </a:lnTo>
                <a:lnTo>
                  <a:pt x="432566" y="25331"/>
                </a:lnTo>
                <a:close/>
                <a:moveTo>
                  <a:pt x="269241" y="25331"/>
                </a:moveTo>
                <a:lnTo>
                  <a:pt x="266749" y="62395"/>
                </a:lnTo>
                <a:lnTo>
                  <a:pt x="340890" y="62395"/>
                </a:lnTo>
                <a:lnTo>
                  <a:pt x="338398" y="25331"/>
                </a:lnTo>
                <a:close/>
                <a:moveTo>
                  <a:pt x="174984" y="25331"/>
                </a:moveTo>
                <a:lnTo>
                  <a:pt x="167508" y="62395"/>
                </a:lnTo>
                <a:lnTo>
                  <a:pt x="241382" y="62395"/>
                </a:lnTo>
                <a:lnTo>
                  <a:pt x="243874" y="25331"/>
                </a:lnTo>
                <a:close/>
                <a:moveTo>
                  <a:pt x="94167" y="25331"/>
                </a:moveTo>
                <a:lnTo>
                  <a:pt x="81796" y="62395"/>
                </a:lnTo>
                <a:lnTo>
                  <a:pt x="141785" y="62395"/>
                </a:lnTo>
                <a:lnTo>
                  <a:pt x="149173" y="25331"/>
                </a:lnTo>
                <a:close/>
                <a:moveTo>
                  <a:pt x="75921" y="0"/>
                </a:moveTo>
                <a:lnTo>
                  <a:pt x="531629" y="0"/>
                </a:lnTo>
                <a:lnTo>
                  <a:pt x="607639" y="227539"/>
                </a:lnTo>
                <a:lnTo>
                  <a:pt x="556995" y="227539"/>
                </a:lnTo>
                <a:lnTo>
                  <a:pt x="556995" y="480409"/>
                </a:lnTo>
                <a:lnTo>
                  <a:pt x="50644" y="480409"/>
                </a:lnTo>
                <a:lnTo>
                  <a:pt x="50644" y="227539"/>
                </a:lnTo>
                <a:lnTo>
                  <a:pt x="0" y="227539"/>
                </a:lnTo>
                <a:lnTo>
                  <a:pt x="54026" y="65684"/>
                </a:lnTo>
                <a:lnTo>
                  <a:pt x="54026" y="62395"/>
                </a:lnTo>
                <a:lnTo>
                  <a:pt x="55094" y="623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21117" y="2791856"/>
            <a:ext cx="790575" cy="15367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indent="0" algn="ctr">
              <a:lnSpc>
                <a:spcPct val="100000"/>
              </a:lnSpc>
            </a:pPr>
            <a:r>
              <a:rPr lang="zh-CN" altLang="en-US" sz="1000" b="1" dirty="0">
                <a:solidFill>
                  <a:schemeClr val="bg1"/>
                </a:solidFill>
                <a:cs typeface="+mn-ea"/>
                <a:sym typeface="+mn-lt"/>
              </a:rPr>
              <a:t>户用分布式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832174" y="2879090"/>
            <a:ext cx="790575" cy="15367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indent="0" algn="ctr">
              <a:lnSpc>
                <a:spcPct val="100000"/>
              </a:lnSpc>
            </a:pPr>
            <a:r>
              <a:rPr lang="zh-CN" altLang="en-US" sz="1000" b="1" dirty="0">
                <a:solidFill>
                  <a:schemeClr val="bg1"/>
                </a:solidFill>
                <a:cs typeface="+mn-ea"/>
                <a:sym typeface="+mn-lt"/>
              </a:rPr>
              <a:t>工商业屋顶</a:t>
            </a:r>
          </a:p>
        </p:txBody>
      </p:sp>
      <p:sp>
        <p:nvSpPr>
          <p:cNvPr id="38" name="townhouse_98500"/>
          <p:cNvSpPr/>
          <p:nvPr/>
        </p:nvSpPr>
        <p:spPr>
          <a:xfrm>
            <a:off x="1848486" y="2162462"/>
            <a:ext cx="800100" cy="457835"/>
          </a:xfrm>
          <a:custGeom>
            <a:avLst/>
            <a:gdLst>
              <a:gd name="connsiteX0" fmla="*/ 507433 w 607291"/>
              <a:gd name="connsiteY0" fmla="*/ 319939 h 347394"/>
              <a:gd name="connsiteX1" fmla="*/ 549425 w 607291"/>
              <a:gd name="connsiteY1" fmla="*/ 325635 h 347394"/>
              <a:gd name="connsiteX2" fmla="*/ 549425 w 607291"/>
              <a:gd name="connsiteY2" fmla="*/ 319939 h 347394"/>
              <a:gd name="connsiteX3" fmla="*/ 320387 w 607291"/>
              <a:gd name="connsiteY3" fmla="*/ 294911 h 347394"/>
              <a:gd name="connsiteX4" fmla="*/ 368177 w 607291"/>
              <a:gd name="connsiteY4" fmla="*/ 301355 h 347394"/>
              <a:gd name="connsiteX5" fmla="*/ 368177 w 607291"/>
              <a:gd name="connsiteY5" fmla="*/ 294911 h 347394"/>
              <a:gd name="connsiteX6" fmla="*/ 433346 w 607291"/>
              <a:gd name="connsiteY6" fmla="*/ 273151 h 347394"/>
              <a:gd name="connsiteX7" fmla="*/ 433346 w 607291"/>
              <a:gd name="connsiteY7" fmla="*/ 290891 h 347394"/>
              <a:gd name="connsiteX8" fmla="*/ 456630 w 607291"/>
              <a:gd name="connsiteY8" fmla="*/ 290891 h 347394"/>
              <a:gd name="connsiteX9" fmla="*/ 456630 w 607291"/>
              <a:gd name="connsiteY9" fmla="*/ 273151 h 347394"/>
              <a:gd name="connsiteX10" fmla="*/ 137549 w 607291"/>
              <a:gd name="connsiteY10" fmla="*/ 269977 h 347394"/>
              <a:gd name="connsiteX11" fmla="*/ 137549 w 607291"/>
              <a:gd name="connsiteY11" fmla="*/ 270444 h 347394"/>
              <a:gd name="connsiteX12" fmla="*/ 187023 w 607291"/>
              <a:gd name="connsiteY12" fmla="*/ 277075 h 347394"/>
              <a:gd name="connsiteX13" fmla="*/ 187023 w 607291"/>
              <a:gd name="connsiteY13" fmla="*/ 269977 h 347394"/>
              <a:gd name="connsiteX14" fmla="*/ 433346 w 607291"/>
              <a:gd name="connsiteY14" fmla="*/ 253450 h 347394"/>
              <a:gd name="connsiteX15" fmla="*/ 433346 w 607291"/>
              <a:gd name="connsiteY15" fmla="*/ 258212 h 347394"/>
              <a:gd name="connsiteX16" fmla="*/ 456630 w 607291"/>
              <a:gd name="connsiteY16" fmla="*/ 258212 h 347394"/>
              <a:gd name="connsiteX17" fmla="*/ 456630 w 607291"/>
              <a:gd name="connsiteY17" fmla="*/ 253450 h 347394"/>
              <a:gd name="connsiteX18" fmla="*/ 513044 w 607291"/>
              <a:gd name="connsiteY18" fmla="*/ 253448 h 347394"/>
              <a:gd name="connsiteX19" fmla="*/ 513044 w 607291"/>
              <a:gd name="connsiteY19" fmla="*/ 304997 h 347394"/>
              <a:gd name="connsiteX20" fmla="*/ 536331 w 607291"/>
              <a:gd name="connsiteY20" fmla="*/ 304997 h 347394"/>
              <a:gd name="connsiteX21" fmla="*/ 536331 w 607291"/>
              <a:gd name="connsiteY21" fmla="*/ 253448 h 347394"/>
              <a:gd name="connsiteX22" fmla="*/ 252212 w 607291"/>
              <a:gd name="connsiteY22" fmla="*/ 248053 h 347394"/>
              <a:gd name="connsiteX23" fmla="*/ 252212 w 607291"/>
              <a:gd name="connsiteY23" fmla="*/ 265781 h 347394"/>
              <a:gd name="connsiteX24" fmla="*/ 275412 w 607291"/>
              <a:gd name="connsiteY24" fmla="*/ 265781 h 347394"/>
              <a:gd name="connsiteX25" fmla="*/ 275412 w 607291"/>
              <a:gd name="connsiteY25" fmla="*/ 248053 h 347394"/>
              <a:gd name="connsiteX26" fmla="*/ 425866 w 607291"/>
              <a:gd name="connsiteY26" fmla="*/ 238511 h 347394"/>
              <a:gd name="connsiteX27" fmla="*/ 464110 w 607291"/>
              <a:gd name="connsiteY27" fmla="*/ 238511 h 347394"/>
              <a:gd name="connsiteX28" fmla="*/ 471591 w 607291"/>
              <a:gd name="connsiteY28" fmla="*/ 245981 h 347394"/>
              <a:gd name="connsiteX29" fmla="*/ 471591 w 607291"/>
              <a:gd name="connsiteY29" fmla="*/ 298360 h 347394"/>
              <a:gd name="connsiteX30" fmla="*/ 464110 w 607291"/>
              <a:gd name="connsiteY30" fmla="*/ 305830 h 347394"/>
              <a:gd name="connsiteX31" fmla="*/ 425866 w 607291"/>
              <a:gd name="connsiteY31" fmla="*/ 305830 h 347394"/>
              <a:gd name="connsiteX32" fmla="*/ 418385 w 607291"/>
              <a:gd name="connsiteY32" fmla="*/ 298360 h 347394"/>
              <a:gd name="connsiteX33" fmla="*/ 418385 w 607291"/>
              <a:gd name="connsiteY33" fmla="*/ 245981 h 347394"/>
              <a:gd name="connsiteX34" fmla="*/ 425866 w 607291"/>
              <a:gd name="connsiteY34" fmla="*/ 238511 h 347394"/>
              <a:gd name="connsiteX35" fmla="*/ 252212 w 607291"/>
              <a:gd name="connsiteY35" fmla="*/ 228459 h 347394"/>
              <a:gd name="connsiteX36" fmla="*/ 252212 w 607291"/>
              <a:gd name="connsiteY36" fmla="*/ 233125 h 347394"/>
              <a:gd name="connsiteX37" fmla="*/ 275412 w 607291"/>
              <a:gd name="connsiteY37" fmla="*/ 233125 h 347394"/>
              <a:gd name="connsiteX38" fmla="*/ 275412 w 607291"/>
              <a:gd name="connsiteY38" fmla="*/ 228459 h 347394"/>
              <a:gd name="connsiteX39" fmla="*/ 331890 w 607291"/>
              <a:gd name="connsiteY39" fmla="*/ 228421 h 347394"/>
              <a:gd name="connsiteX40" fmla="*/ 331890 w 607291"/>
              <a:gd name="connsiteY40" fmla="*/ 279970 h 347394"/>
              <a:gd name="connsiteX41" fmla="*/ 355084 w 607291"/>
              <a:gd name="connsiteY41" fmla="*/ 279970 h 347394"/>
              <a:gd name="connsiteX42" fmla="*/ 355084 w 607291"/>
              <a:gd name="connsiteY42" fmla="*/ 228421 h 347394"/>
              <a:gd name="connsiteX43" fmla="*/ 71000 w 607291"/>
              <a:gd name="connsiteY43" fmla="*/ 223098 h 347394"/>
              <a:gd name="connsiteX44" fmla="*/ 71000 w 607291"/>
              <a:gd name="connsiteY44" fmla="*/ 240931 h 347394"/>
              <a:gd name="connsiteX45" fmla="*/ 94200 w 607291"/>
              <a:gd name="connsiteY45" fmla="*/ 240931 h 347394"/>
              <a:gd name="connsiteX46" fmla="*/ 94200 w 607291"/>
              <a:gd name="connsiteY46" fmla="*/ 223098 h 347394"/>
              <a:gd name="connsiteX47" fmla="*/ 244728 w 607291"/>
              <a:gd name="connsiteY47" fmla="*/ 213531 h 347394"/>
              <a:gd name="connsiteX48" fmla="*/ 282896 w 607291"/>
              <a:gd name="connsiteY48" fmla="*/ 213531 h 347394"/>
              <a:gd name="connsiteX49" fmla="*/ 290380 w 607291"/>
              <a:gd name="connsiteY49" fmla="*/ 220995 h 347394"/>
              <a:gd name="connsiteX50" fmla="*/ 290380 w 607291"/>
              <a:gd name="connsiteY50" fmla="*/ 273245 h 347394"/>
              <a:gd name="connsiteX51" fmla="*/ 282896 w 607291"/>
              <a:gd name="connsiteY51" fmla="*/ 280709 h 347394"/>
              <a:gd name="connsiteX52" fmla="*/ 244728 w 607291"/>
              <a:gd name="connsiteY52" fmla="*/ 280709 h 347394"/>
              <a:gd name="connsiteX53" fmla="*/ 237244 w 607291"/>
              <a:gd name="connsiteY53" fmla="*/ 273245 h 347394"/>
              <a:gd name="connsiteX54" fmla="*/ 237244 w 607291"/>
              <a:gd name="connsiteY54" fmla="*/ 220995 h 347394"/>
              <a:gd name="connsiteX55" fmla="*/ 244728 w 607291"/>
              <a:gd name="connsiteY55" fmla="*/ 213531 h 347394"/>
              <a:gd name="connsiteX56" fmla="*/ 71000 w 607291"/>
              <a:gd name="connsiteY56" fmla="*/ 203490 h 347394"/>
              <a:gd name="connsiteX57" fmla="*/ 71000 w 607291"/>
              <a:gd name="connsiteY57" fmla="*/ 208158 h 347394"/>
              <a:gd name="connsiteX58" fmla="*/ 94200 w 607291"/>
              <a:gd name="connsiteY58" fmla="*/ 208158 h 347394"/>
              <a:gd name="connsiteX59" fmla="*/ 94200 w 607291"/>
              <a:gd name="connsiteY59" fmla="*/ 203490 h 347394"/>
              <a:gd name="connsiteX60" fmla="*/ 150642 w 607291"/>
              <a:gd name="connsiteY60" fmla="*/ 203487 h 347394"/>
              <a:gd name="connsiteX61" fmla="*/ 150642 w 607291"/>
              <a:gd name="connsiteY61" fmla="*/ 255036 h 347394"/>
              <a:gd name="connsiteX62" fmla="*/ 173930 w 607291"/>
              <a:gd name="connsiteY62" fmla="*/ 255036 h 347394"/>
              <a:gd name="connsiteX63" fmla="*/ 173930 w 607291"/>
              <a:gd name="connsiteY63" fmla="*/ 203487 h 347394"/>
              <a:gd name="connsiteX64" fmla="*/ 513035 w 607291"/>
              <a:gd name="connsiteY64" fmla="*/ 192485 h 347394"/>
              <a:gd name="connsiteX65" fmla="*/ 513035 w 607291"/>
              <a:gd name="connsiteY65" fmla="*/ 210231 h 347394"/>
              <a:gd name="connsiteX66" fmla="*/ 536350 w 607291"/>
              <a:gd name="connsiteY66" fmla="*/ 210231 h 347394"/>
              <a:gd name="connsiteX67" fmla="*/ 536350 w 607291"/>
              <a:gd name="connsiteY67" fmla="*/ 192485 h 347394"/>
              <a:gd name="connsiteX68" fmla="*/ 433346 w 607291"/>
              <a:gd name="connsiteY68" fmla="*/ 192485 h 347394"/>
              <a:gd name="connsiteX69" fmla="*/ 433346 w 607291"/>
              <a:gd name="connsiteY69" fmla="*/ 210231 h 347394"/>
              <a:gd name="connsiteX70" fmla="*/ 456630 w 607291"/>
              <a:gd name="connsiteY70" fmla="*/ 210231 h 347394"/>
              <a:gd name="connsiteX71" fmla="*/ 456630 w 607291"/>
              <a:gd name="connsiteY71" fmla="*/ 192485 h 347394"/>
              <a:gd name="connsiteX72" fmla="*/ 63516 w 607291"/>
              <a:gd name="connsiteY72" fmla="*/ 188551 h 347394"/>
              <a:gd name="connsiteX73" fmla="*/ 101684 w 607291"/>
              <a:gd name="connsiteY73" fmla="*/ 188551 h 347394"/>
              <a:gd name="connsiteX74" fmla="*/ 109168 w 607291"/>
              <a:gd name="connsiteY74" fmla="*/ 196021 h 347394"/>
              <a:gd name="connsiteX75" fmla="*/ 109168 w 607291"/>
              <a:gd name="connsiteY75" fmla="*/ 248400 h 347394"/>
              <a:gd name="connsiteX76" fmla="*/ 101684 w 607291"/>
              <a:gd name="connsiteY76" fmla="*/ 255870 h 347394"/>
              <a:gd name="connsiteX77" fmla="*/ 63516 w 607291"/>
              <a:gd name="connsiteY77" fmla="*/ 255870 h 347394"/>
              <a:gd name="connsiteX78" fmla="*/ 56032 w 607291"/>
              <a:gd name="connsiteY78" fmla="*/ 248400 h 347394"/>
              <a:gd name="connsiteX79" fmla="*/ 56032 w 607291"/>
              <a:gd name="connsiteY79" fmla="*/ 196021 h 347394"/>
              <a:gd name="connsiteX80" fmla="*/ 63516 w 607291"/>
              <a:gd name="connsiteY80" fmla="*/ 188551 h 347394"/>
              <a:gd name="connsiteX81" fmla="*/ 513035 w 607291"/>
              <a:gd name="connsiteY81" fmla="*/ 172870 h 347394"/>
              <a:gd name="connsiteX82" fmla="*/ 513035 w 607291"/>
              <a:gd name="connsiteY82" fmla="*/ 177540 h 347394"/>
              <a:gd name="connsiteX83" fmla="*/ 536350 w 607291"/>
              <a:gd name="connsiteY83" fmla="*/ 177540 h 347394"/>
              <a:gd name="connsiteX84" fmla="*/ 536350 w 607291"/>
              <a:gd name="connsiteY84" fmla="*/ 172870 h 347394"/>
              <a:gd name="connsiteX85" fmla="*/ 433346 w 607291"/>
              <a:gd name="connsiteY85" fmla="*/ 172870 h 347394"/>
              <a:gd name="connsiteX86" fmla="*/ 433346 w 607291"/>
              <a:gd name="connsiteY86" fmla="*/ 177540 h 347394"/>
              <a:gd name="connsiteX87" fmla="*/ 456630 w 607291"/>
              <a:gd name="connsiteY87" fmla="*/ 177540 h 347394"/>
              <a:gd name="connsiteX88" fmla="*/ 456630 w 607291"/>
              <a:gd name="connsiteY88" fmla="*/ 172870 h 347394"/>
              <a:gd name="connsiteX89" fmla="*/ 331880 w 607291"/>
              <a:gd name="connsiteY89" fmla="*/ 167363 h 347394"/>
              <a:gd name="connsiteX90" fmla="*/ 331880 w 607291"/>
              <a:gd name="connsiteY90" fmla="*/ 185109 h 347394"/>
              <a:gd name="connsiteX91" fmla="*/ 355080 w 607291"/>
              <a:gd name="connsiteY91" fmla="*/ 185109 h 347394"/>
              <a:gd name="connsiteX92" fmla="*/ 355080 w 607291"/>
              <a:gd name="connsiteY92" fmla="*/ 167363 h 347394"/>
              <a:gd name="connsiteX93" fmla="*/ 252212 w 607291"/>
              <a:gd name="connsiteY93" fmla="*/ 167363 h 347394"/>
              <a:gd name="connsiteX94" fmla="*/ 252212 w 607291"/>
              <a:gd name="connsiteY94" fmla="*/ 185109 h 347394"/>
              <a:gd name="connsiteX95" fmla="*/ 275412 w 607291"/>
              <a:gd name="connsiteY95" fmla="*/ 185109 h 347394"/>
              <a:gd name="connsiteX96" fmla="*/ 275412 w 607291"/>
              <a:gd name="connsiteY96" fmla="*/ 167363 h 347394"/>
              <a:gd name="connsiteX97" fmla="*/ 505545 w 607291"/>
              <a:gd name="connsiteY97" fmla="*/ 157926 h 347394"/>
              <a:gd name="connsiteX98" fmla="*/ 543840 w 607291"/>
              <a:gd name="connsiteY98" fmla="*/ 157926 h 347394"/>
              <a:gd name="connsiteX99" fmla="*/ 551331 w 607291"/>
              <a:gd name="connsiteY99" fmla="*/ 165398 h 347394"/>
              <a:gd name="connsiteX100" fmla="*/ 551331 w 607291"/>
              <a:gd name="connsiteY100" fmla="*/ 217703 h 347394"/>
              <a:gd name="connsiteX101" fmla="*/ 543840 w 607291"/>
              <a:gd name="connsiteY101" fmla="*/ 225175 h 347394"/>
              <a:gd name="connsiteX102" fmla="*/ 505545 w 607291"/>
              <a:gd name="connsiteY102" fmla="*/ 225175 h 347394"/>
              <a:gd name="connsiteX103" fmla="*/ 498054 w 607291"/>
              <a:gd name="connsiteY103" fmla="*/ 217703 h 347394"/>
              <a:gd name="connsiteX104" fmla="*/ 498054 w 607291"/>
              <a:gd name="connsiteY104" fmla="*/ 165398 h 347394"/>
              <a:gd name="connsiteX105" fmla="*/ 505545 w 607291"/>
              <a:gd name="connsiteY105" fmla="*/ 157926 h 347394"/>
              <a:gd name="connsiteX106" fmla="*/ 425866 w 607291"/>
              <a:gd name="connsiteY106" fmla="*/ 157926 h 347394"/>
              <a:gd name="connsiteX107" fmla="*/ 464110 w 607291"/>
              <a:gd name="connsiteY107" fmla="*/ 157926 h 347394"/>
              <a:gd name="connsiteX108" fmla="*/ 471591 w 607291"/>
              <a:gd name="connsiteY108" fmla="*/ 165398 h 347394"/>
              <a:gd name="connsiteX109" fmla="*/ 471591 w 607291"/>
              <a:gd name="connsiteY109" fmla="*/ 217703 h 347394"/>
              <a:gd name="connsiteX110" fmla="*/ 464110 w 607291"/>
              <a:gd name="connsiteY110" fmla="*/ 225175 h 347394"/>
              <a:gd name="connsiteX111" fmla="*/ 425866 w 607291"/>
              <a:gd name="connsiteY111" fmla="*/ 225175 h 347394"/>
              <a:gd name="connsiteX112" fmla="*/ 418385 w 607291"/>
              <a:gd name="connsiteY112" fmla="*/ 217703 h 347394"/>
              <a:gd name="connsiteX113" fmla="*/ 418385 w 607291"/>
              <a:gd name="connsiteY113" fmla="*/ 165398 h 347394"/>
              <a:gd name="connsiteX114" fmla="*/ 425866 w 607291"/>
              <a:gd name="connsiteY114" fmla="*/ 157926 h 347394"/>
              <a:gd name="connsiteX115" fmla="*/ 331880 w 607291"/>
              <a:gd name="connsiteY115" fmla="*/ 147748 h 347394"/>
              <a:gd name="connsiteX116" fmla="*/ 331880 w 607291"/>
              <a:gd name="connsiteY116" fmla="*/ 152418 h 347394"/>
              <a:gd name="connsiteX117" fmla="*/ 355080 w 607291"/>
              <a:gd name="connsiteY117" fmla="*/ 152418 h 347394"/>
              <a:gd name="connsiteX118" fmla="*/ 355080 w 607291"/>
              <a:gd name="connsiteY118" fmla="*/ 147748 h 347394"/>
              <a:gd name="connsiteX119" fmla="*/ 252212 w 607291"/>
              <a:gd name="connsiteY119" fmla="*/ 147748 h 347394"/>
              <a:gd name="connsiteX120" fmla="*/ 252212 w 607291"/>
              <a:gd name="connsiteY120" fmla="*/ 152418 h 347394"/>
              <a:gd name="connsiteX121" fmla="*/ 275412 w 607291"/>
              <a:gd name="connsiteY121" fmla="*/ 152418 h 347394"/>
              <a:gd name="connsiteX122" fmla="*/ 275412 w 607291"/>
              <a:gd name="connsiteY122" fmla="*/ 147748 h 347394"/>
              <a:gd name="connsiteX123" fmla="*/ 406334 w 607291"/>
              <a:gd name="connsiteY123" fmla="*/ 145588 h 347394"/>
              <a:gd name="connsiteX124" fmla="*/ 406334 w 607291"/>
              <a:gd name="connsiteY124" fmla="*/ 306398 h 347394"/>
              <a:gd name="connsiteX125" fmla="*/ 484987 w 607291"/>
              <a:gd name="connsiteY125" fmla="*/ 316950 h 347394"/>
              <a:gd name="connsiteX126" fmla="*/ 484987 w 607291"/>
              <a:gd name="connsiteY126" fmla="*/ 312468 h 347394"/>
              <a:gd name="connsiteX127" fmla="*/ 492469 w 607291"/>
              <a:gd name="connsiteY127" fmla="*/ 304997 h 347394"/>
              <a:gd name="connsiteX128" fmla="*/ 498081 w 607291"/>
              <a:gd name="connsiteY128" fmla="*/ 304997 h 347394"/>
              <a:gd name="connsiteX129" fmla="*/ 498081 w 607291"/>
              <a:gd name="connsiteY129" fmla="*/ 245977 h 347394"/>
              <a:gd name="connsiteX130" fmla="*/ 505562 w 607291"/>
              <a:gd name="connsiteY130" fmla="*/ 238507 h 347394"/>
              <a:gd name="connsiteX131" fmla="*/ 543813 w 607291"/>
              <a:gd name="connsiteY131" fmla="*/ 238507 h 347394"/>
              <a:gd name="connsiteX132" fmla="*/ 551295 w 607291"/>
              <a:gd name="connsiteY132" fmla="*/ 245977 h 347394"/>
              <a:gd name="connsiteX133" fmla="*/ 551295 w 607291"/>
              <a:gd name="connsiteY133" fmla="*/ 304997 h 347394"/>
              <a:gd name="connsiteX134" fmla="*/ 556907 w 607291"/>
              <a:gd name="connsiteY134" fmla="*/ 304997 h 347394"/>
              <a:gd name="connsiteX135" fmla="*/ 564388 w 607291"/>
              <a:gd name="connsiteY135" fmla="*/ 312468 h 347394"/>
              <a:gd name="connsiteX136" fmla="*/ 564388 w 607291"/>
              <a:gd name="connsiteY136" fmla="*/ 327596 h 347394"/>
              <a:gd name="connsiteX137" fmla="*/ 572525 w 607291"/>
              <a:gd name="connsiteY137" fmla="*/ 328717 h 347394"/>
              <a:gd name="connsiteX138" fmla="*/ 572525 w 607291"/>
              <a:gd name="connsiteY138" fmla="*/ 145588 h 347394"/>
              <a:gd name="connsiteX139" fmla="*/ 150661 w 607291"/>
              <a:gd name="connsiteY139" fmla="*/ 142535 h 347394"/>
              <a:gd name="connsiteX140" fmla="*/ 150661 w 607291"/>
              <a:gd name="connsiteY140" fmla="*/ 160275 h 347394"/>
              <a:gd name="connsiteX141" fmla="*/ 173945 w 607291"/>
              <a:gd name="connsiteY141" fmla="*/ 160275 h 347394"/>
              <a:gd name="connsiteX142" fmla="*/ 173945 w 607291"/>
              <a:gd name="connsiteY142" fmla="*/ 142535 h 347394"/>
              <a:gd name="connsiteX143" fmla="*/ 71000 w 607291"/>
              <a:gd name="connsiteY143" fmla="*/ 142535 h 347394"/>
              <a:gd name="connsiteX144" fmla="*/ 71000 w 607291"/>
              <a:gd name="connsiteY144" fmla="*/ 160275 h 347394"/>
              <a:gd name="connsiteX145" fmla="*/ 94200 w 607291"/>
              <a:gd name="connsiteY145" fmla="*/ 160275 h 347394"/>
              <a:gd name="connsiteX146" fmla="*/ 94200 w 607291"/>
              <a:gd name="connsiteY146" fmla="*/ 142535 h 347394"/>
              <a:gd name="connsiteX147" fmla="*/ 324396 w 607291"/>
              <a:gd name="connsiteY147" fmla="*/ 132804 h 347394"/>
              <a:gd name="connsiteX148" fmla="*/ 362564 w 607291"/>
              <a:gd name="connsiteY148" fmla="*/ 132804 h 347394"/>
              <a:gd name="connsiteX149" fmla="*/ 370048 w 607291"/>
              <a:gd name="connsiteY149" fmla="*/ 140276 h 347394"/>
              <a:gd name="connsiteX150" fmla="*/ 370048 w 607291"/>
              <a:gd name="connsiteY150" fmla="*/ 192581 h 347394"/>
              <a:gd name="connsiteX151" fmla="*/ 362564 w 607291"/>
              <a:gd name="connsiteY151" fmla="*/ 200053 h 347394"/>
              <a:gd name="connsiteX152" fmla="*/ 324396 w 607291"/>
              <a:gd name="connsiteY152" fmla="*/ 200053 h 347394"/>
              <a:gd name="connsiteX153" fmla="*/ 316912 w 607291"/>
              <a:gd name="connsiteY153" fmla="*/ 192581 h 347394"/>
              <a:gd name="connsiteX154" fmla="*/ 316912 w 607291"/>
              <a:gd name="connsiteY154" fmla="*/ 140276 h 347394"/>
              <a:gd name="connsiteX155" fmla="*/ 324396 w 607291"/>
              <a:gd name="connsiteY155" fmla="*/ 132804 h 347394"/>
              <a:gd name="connsiteX156" fmla="*/ 244728 w 607291"/>
              <a:gd name="connsiteY156" fmla="*/ 132804 h 347394"/>
              <a:gd name="connsiteX157" fmla="*/ 282896 w 607291"/>
              <a:gd name="connsiteY157" fmla="*/ 132804 h 347394"/>
              <a:gd name="connsiteX158" fmla="*/ 290380 w 607291"/>
              <a:gd name="connsiteY158" fmla="*/ 140276 h 347394"/>
              <a:gd name="connsiteX159" fmla="*/ 290380 w 607291"/>
              <a:gd name="connsiteY159" fmla="*/ 192581 h 347394"/>
              <a:gd name="connsiteX160" fmla="*/ 282896 w 607291"/>
              <a:gd name="connsiteY160" fmla="*/ 200053 h 347394"/>
              <a:gd name="connsiteX161" fmla="*/ 244728 w 607291"/>
              <a:gd name="connsiteY161" fmla="*/ 200053 h 347394"/>
              <a:gd name="connsiteX162" fmla="*/ 237244 w 607291"/>
              <a:gd name="connsiteY162" fmla="*/ 192581 h 347394"/>
              <a:gd name="connsiteX163" fmla="*/ 237244 w 607291"/>
              <a:gd name="connsiteY163" fmla="*/ 140276 h 347394"/>
              <a:gd name="connsiteX164" fmla="*/ 244728 w 607291"/>
              <a:gd name="connsiteY164" fmla="*/ 132804 h 347394"/>
              <a:gd name="connsiteX165" fmla="*/ 150661 w 607291"/>
              <a:gd name="connsiteY165" fmla="*/ 122834 h 347394"/>
              <a:gd name="connsiteX166" fmla="*/ 150661 w 607291"/>
              <a:gd name="connsiteY166" fmla="*/ 127596 h 347394"/>
              <a:gd name="connsiteX167" fmla="*/ 173945 w 607291"/>
              <a:gd name="connsiteY167" fmla="*/ 127596 h 347394"/>
              <a:gd name="connsiteX168" fmla="*/ 173945 w 607291"/>
              <a:gd name="connsiteY168" fmla="*/ 122834 h 347394"/>
              <a:gd name="connsiteX169" fmla="*/ 71000 w 607291"/>
              <a:gd name="connsiteY169" fmla="*/ 122834 h 347394"/>
              <a:gd name="connsiteX170" fmla="*/ 71000 w 607291"/>
              <a:gd name="connsiteY170" fmla="*/ 127596 h 347394"/>
              <a:gd name="connsiteX171" fmla="*/ 94200 w 607291"/>
              <a:gd name="connsiteY171" fmla="*/ 127596 h 347394"/>
              <a:gd name="connsiteX172" fmla="*/ 94200 w 607291"/>
              <a:gd name="connsiteY172" fmla="*/ 122834 h 347394"/>
              <a:gd name="connsiteX173" fmla="*/ 225087 w 607291"/>
              <a:gd name="connsiteY173" fmla="*/ 120467 h 347394"/>
              <a:gd name="connsiteX174" fmla="*/ 225087 w 607291"/>
              <a:gd name="connsiteY174" fmla="*/ 282118 h 347394"/>
              <a:gd name="connsiteX175" fmla="*/ 303833 w 607291"/>
              <a:gd name="connsiteY175" fmla="*/ 292670 h 347394"/>
              <a:gd name="connsiteX176" fmla="*/ 303833 w 607291"/>
              <a:gd name="connsiteY176" fmla="*/ 287441 h 347394"/>
              <a:gd name="connsiteX177" fmla="*/ 311315 w 607291"/>
              <a:gd name="connsiteY177" fmla="*/ 279970 h 347394"/>
              <a:gd name="connsiteX178" fmla="*/ 316926 w 607291"/>
              <a:gd name="connsiteY178" fmla="*/ 279970 h 347394"/>
              <a:gd name="connsiteX179" fmla="*/ 316926 w 607291"/>
              <a:gd name="connsiteY179" fmla="*/ 220950 h 347394"/>
              <a:gd name="connsiteX180" fmla="*/ 324408 w 607291"/>
              <a:gd name="connsiteY180" fmla="*/ 213479 h 347394"/>
              <a:gd name="connsiteX181" fmla="*/ 362566 w 607291"/>
              <a:gd name="connsiteY181" fmla="*/ 213479 h 347394"/>
              <a:gd name="connsiteX182" fmla="*/ 370047 w 607291"/>
              <a:gd name="connsiteY182" fmla="*/ 220950 h 347394"/>
              <a:gd name="connsiteX183" fmla="*/ 370047 w 607291"/>
              <a:gd name="connsiteY183" fmla="*/ 279970 h 347394"/>
              <a:gd name="connsiteX184" fmla="*/ 375659 w 607291"/>
              <a:gd name="connsiteY184" fmla="*/ 279970 h 347394"/>
              <a:gd name="connsiteX185" fmla="*/ 383141 w 607291"/>
              <a:gd name="connsiteY185" fmla="*/ 287441 h 347394"/>
              <a:gd name="connsiteX186" fmla="*/ 383141 w 607291"/>
              <a:gd name="connsiteY186" fmla="*/ 303316 h 347394"/>
              <a:gd name="connsiteX187" fmla="*/ 391371 w 607291"/>
              <a:gd name="connsiteY187" fmla="*/ 304437 h 347394"/>
              <a:gd name="connsiteX188" fmla="*/ 391371 w 607291"/>
              <a:gd name="connsiteY188" fmla="*/ 120467 h 347394"/>
              <a:gd name="connsiteX189" fmla="*/ 143181 w 607291"/>
              <a:gd name="connsiteY189" fmla="*/ 107895 h 347394"/>
              <a:gd name="connsiteX190" fmla="*/ 181425 w 607291"/>
              <a:gd name="connsiteY190" fmla="*/ 107895 h 347394"/>
              <a:gd name="connsiteX191" fmla="*/ 188906 w 607291"/>
              <a:gd name="connsiteY191" fmla="*/ 115365 h 347394"/>
              <a:gd name="connsiteX192" fmla="*/ 188906 w 607291"/>
              <a:gd name="connsiteY192" fmla="*/ 167744 h 347394"/>
              <a:gd name="connsiteX193" fmla="*/ 181425 w 607291"/>
              <a:gd name="connsiteY193" fmla="*/ 175214 h 347394"/>
              <a:gd name="connsiteX194" fmla="*/ 143181 w 607291"/>
              <a:gd name="connsiteY194" fmla="*/ 175214 h 347394"/>
              <a:gd name="connsiteX195" fmla="*/ 135700 w 607291"/>
              <a:gd name="connsiteY195" fmla="*/ 167744 h 347394"/>
              <a:gd name="connsiteX196" fmla="*/ 135700 w 607291"/>
              <a:gd name="connsiteY196" fmla="*/ 115365 h 347394"/>
              <a:gd name="connsiteX197" fmla="*/ 143181 w 607291"/>
              <a:gd name="connsiteY197" fmla="*/ 107895 h 347394"/>
              <a:gd name="connsiteX198" fmla="*/ 63516 w 607291"/>
              <a:gd name="connsiteY198" fmla="*/ 107895 h 347394"/>
              <a:gd name="connsiteX199" fmla="*/ 101684 w 607291"/>
              <a:gd name="connsiteY199" fmla="*/ 107895 h 347394"/>
              <a:gd name="connsiteX200" fmla="*/ 109168 w 607291"/>
              <a:gd name="connsiteY200" fmla="*/ 115365 h 347394"/>
              <a:gd name="connsiteX201" fmla="*/ 109168 w 607291"/>
              <a:gd name="connsiteY201" fmla="*/ 167744 h 347394"/>
              <a:gd name="connsiteX202" fmla="*/ 101684 w 607291"/>
              <a:gd name="connsiteY202" fmla="*/ 175214 h 347394"/>
              <a:gd name="connsiteX203" fmla="*/ 63516 w 607291"/>
              <a:gd name="connsiteY203" fmla="*/ 175214 h 347394"/>
              <a:gd name="connsiteX204" fmla="*/ 56032 w 607291"/>
              <a:gd name="connsiteY204" fmla="*/ 167744 h 347394"/>
              <a:gd name="connsiteX205" fmla="*/ 56032 w 607291"/>
              <a:gd name="connsiteY205" fmla="*/ 115365 h 347394"/>
              <a:gd name="connsiteX206" fmla="*/ 63516 w 607291"/>
              <a:gd name="connsiteY206" fmla="*/ 107895 h 347394"/>
              <a:gd name="connsiteX207" fmla="*/ 34767 w 607291"/>
              <a:gd name="connsiteY207" fmla="*/ 95627 h 347394"/>
              <a:gd name="connsiteX208" fmla="*/ 34767 w 607291"/>
              <a:gd name="connsiteY208" fmla="*/ 256623 h 347394"/>
              <a:gd name="connsiteX209" fmla="*/ 122585 w 607291"/>
              <a:gd name="connsiteY209" fmla="*/ 268390 h 347394"/>
              <a:gd name="connsiteX210" fmla="*/ 122585 w 607291"/>
              <a:gd name="connsiteY210" fmla="*/ 262507 h 347394"/>
              <a:gd name="connsiteX211" fmla="*/ 130067 w 607291"/>
              <a:gd name="connsiteY211" fmla="*/ 255036 h 347394"/>
              <a:gd name="connsiteX212" fmla="*/ 135679 w 607291"/>
              <a:gd name="connsiteY212" fmla="*/ 255036 h 347394"/>
              <a:gd name="connsiteX213" fmla="*/ 135679 w 607291"/>
              <a:gd name="connsiteY213" fmla="*/ 196016 h 347394"/>
              <a:gd name="connsiteX214" fmla="*/ 143160 w 607291"/>
              <a:gd name="connsiteY214" fmla="*/ 188545 h 347394"/>
              <a:gd name="connsiteX215" fmla="*/ 181411 w 607291"/>
              <a:gd name="connsiteY215" fmla="*/ 188545 h 347394"/>
              <a:gd name="connsiteX216" fmla="*/ 188893 w 607291"/>
              <a:gd name="connsiteY216" fmla="*/ 196016 h 347394"/>
              <a:gd name="connsiteX217" fmla="*/ 188893 w 607291"/>
              <a:gd name="connsiteY217" fmla="*/ 255036 h 347394"/>
              <a:gd name="connsiteX218" fmla="*/ 194505 w 607291"/>
              <a:gd name="connsiteY218" fmla="*/ 255036 h 347394"/>
              <a:gd name="connsiteX219" fmla="*/ 201987 w 607291"/>
              <a:gd name="connsiteY219" fmla="*/ 262507 h 347394"/>
              <a:gd name="connsiteX220" fmla="*/ 201987 w 607291"/>
              <a:gd name="connsiteY220" fmla="*/ 279036 h 347394"/>
              <a:gd name="connsiteX221" fmla="*/ 210123 w 607291"/>
              <a:gd name="connsiteY221" fmla="*/ 280156 h 347394"/>
              <a:gd name="connsiteX222" fmla="*/ 210123 w 607291"/>
              <a:gd name="connsiteY222" fmla="*/ 95627 h 347394"/>
              <a:gd name="connsiteX223" fmla="*/ 423543 w 607291"/>
              <a:gd name="connsiteY223" fmla="*/ 64903 h 347394"/>
              <a:gd name="connsiteX224" fmla="*/ 423543 w 607291"/>
              <a:gd name="connsiteY224" fmla="*/ 112996 h 347394"/>
              <a:gd name="connsiteX225" fmla="*/ 416061 w 607291"/>
              <a:gd name="connsiteY225" fmla="*/ 120467 h 347394"/>
              <a:gd name="connsiteX226" fmla="*/ 406334 w 607291"/>
              <a:gd name="connsiteY226" fmla="*/ 120467 h 347394"/>
              <a:gd name="connsiteX227" fmla="*/ 406334 w 607291"/>
              <a:gd name="connsiteY227" fmla="*/ 130646 h 347394"/>
              <a:gd name="connsiteX228" fmla="*/ 589827 w 607291"/>
              <a:gd name="connsiteY228" fmla="*/ 130646 h 347394"/>
              <a:gd name="connsiteX229" fmla="*/ 589827 w 607291"/>
              <a:gd name="connsiteY229" fmla="*/ 64903 h 347394"/>
              <a:gd name="connsiteX230" fmla="*/ 242295 w 607291"/>
              <a:gd name="connsiteY230" fmla="*/ 39782 h 347394"/>
              <a:gd name="connsiteX231" fmla="*/ 242295 w 607291"/>
              <a:gd name="connsiteY231" fmla="*/ 88156 h 347394"/>
              <a:gd name="connsiteX232" fmla="*/ 234813 w 607291"/>
              <a:gd name="connsiteY232" fmla="*/ 95627 h 347394"/>
              <a:gd name="connsiteX233" fmla="*/ 225087 w 607291"/>
              <a:gd name="connsiteY233" fmla="*/ 95627 h 347394"/>
              <a:gd name="connsiteX234" fmla="*/ 225087 w 607291"/>
              <a:gd name="connsiteY234" fmla="*/ 105526 h 347394"/>
              <a:gd name="connsiteX235" fmla="*/ 408579 w 607291"/>
              <a:gd name="connsiteY235" fmla="*/ 105526 h 347394"/>
              <a:gd name="connsiteX236" fmla="*/ 408579 w 607291"/>
              <a:gd name="connsiteY236" fmla="*/ 39782 h 347394"/>
              <a:gd name="connsiteX237" fmla="*/ 17465 w 607291"/>
              <a:gd name="connsiteY237" fmla="*/ 14942 h 347394"/>
              <a:gd name="connsiteX238" fmla="*/ 17465 w 607291"/>
              <a:gd name="connsiteY238" fmla="*/ 80685 h 347394"/>
              <a:gd name="connsiteX239" fmla="*/ 27098 w 607291"/>
              <a:gd name="connsiteY239" fmla="*/ 80685 h 347394"/>
              <a:gd name="connsiteX240" fmla="*/ 27285 w 607291"/>
              <a:gd name="connsiteY240" fmla="*/ 80685 h 347394"/>
              <a:gd name="connsiteX241" fmla="*/ 27379 w 607291"/>
              <a:gd name="connsiteY241" fmla="*/ 80685 h 347394"/>
              <a:gd name="connsiteX242" fmla="*/ 227331 w 607291"/>
              <a:gd name="connsiteY242" fmla="*/ 80685 h 347394"/>
              <a:gd name="connsiteX243" fmla="*/ 227331 w 607291"/>
              <a:gd name="connsiteY243" fmla="*/ 14942 h 347394"/>
              <a:gd name="connsiteX244" fmla="*/ 9984 w 607291"/>
              <a:gd name="connsiteY244" fmla="*/ 0 h 347394"/>
              <a:gd name="connsiteX245" fmla="*/ 234813 w 607291"/>
              <a:gd name="connsiteY245" fmla="*/ 0 h 347394"/>
              <a:gd name="connsiteX246" fmla="*/ 242295 w 607291"/>
              <a:gd name="connsiteY246" fmla="*/ 7471 h 347394"/>
              <a:gd name="connsiteX247" fmla="*/ 242295 w 607291"/>
              <a:gd name="connsiteY247" fmla="*/ 24841 h 347394"/>
              <a:gd name="connsiteX248" fmla="*/ 416061 w 607291"/>
              <a:gd name="connsiteY248" fmla="*/ 24841 h 347394"/>
              <a:gd name="connsiteX249" fmla="*/ 423543 w 607291"/>
              <a:gd name="connsiteY249" fmla="*/ 32311 h 347394"/>
              <a:gd name="connsiteX250" fmla="*/ 423543 w 607291"/>
              <a:gd name="connsiteY250" fmla="*/ 49961 h 347394"/>
              <a:gd name="connsiteX251" fmla="*/ 597309 w 607291"/>
              <a:gd name="connsiteY251" fmla="*/ 49961 h 347394"/>
              <a:gd name="connsiteX252" fmla="*/ 604790 w 607291"/>
              <a:gd name="connsiteY252" fmla="*/ 57432 h 347394"/>
              <a:gd name="connsiteX253" fmla="*/ 604790 w 607291"/>
              <a:gd name="connsiteY253" fmla="*/ 138117 h 347394"/>
              <a:gd name="connsiteX254" fmla="*/ 597309 w 607291"/>
              <a:gd name="connsiteY254" fmla="*/ 145588 h 347394"/>
              <a:gd name="connsiteX255" fmla="*/ 587489 w 607291"/>
              <a:gd name="connsiteY255" fmla="*/ 145588 h 347394"/>
              <a:gd name="connsiteX256" fmla="*/ 587489 w 607291"/>
              <a:gd name="connsiteY256" fmla="*/ 330678 h 347394"/>
              <a:gd name="connsiteX257" fmla="*/ 600769 w 607291"/>
              <a:gd name="connsiteY257" fmla="*/ 332546 h 347394"/>
              <a:gd name="connsiteX258" fmla="*/ 607222 w 607291"/>
              <a:gd name="connsiteY258" fmla="*/ 340857 h 347394"/>
              <a:gd name="connsiteX259" fmla="*/ 599834 w 607291"/>
              <a:gd name="connsiteY259" fmla="*/ 347394 h 347394"/>
              <a:gd name="connsiteX260" fmla="*/ 598805 w 607291"/>
              <a:gd name="connsiteY260" fmla="*/ 347301 h 347394"/>
              <a:gd name="connsiteX261" fmla="*/ 6430 w 607291"/>
              <a:gd name="connsiteY261" fmla="*/ 267923 h 347394"/>
              <a:gd name="connsiteX262" fmla="*/ 70 w 607291"/>
              <a:gd name="connsiteY262" fmla="*/ 259518 h 347394"/>
              <a:gd name="connsiteX263" fmla="*/ 8487 w 607291"/>
              <a:gd name="connsiteY263" fmla="*/ 253075 h 347394"/>
              <a:gd name="connsiteX264" fmla="*/ 19804 w 607291"/>
              <a:gd name="connsiteY264" fmla="*/ 254569 h 347394"/>
              <a:gd name="connsiteX265" fmla="*/ 19804 w 607291"/>
              <a:gd name="connsiteY265" fmla="*/ 95627 h 347394"/>
              <a:gd name="connsiteX266" fmla="*/ 9984 w 607291"/>
              <a:gd name="connsiteY266" fmla="*/ 95627 h 347394"/>
              <a:gd name="connsiteX267" fmla="*/ 2502 w 607291"/>
              <a:gd name="connsiteY267" fmla="*/ 88156 h 347394"/>
              <a:gd name="connsiteX268" fmla="*/ 2502 w 607291"/>
              <a:gd name="connsiteY268" fmla="*/ 7471 h 347394"/>
              <a:gd name="connsiteX269" fmla="*/ 9984 w 607291"/>
              <a:gd name="connsiteY269" fmla="*/ 0 h 34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</a:cxnLst>
            <a:rect l="l" t="t" r="r" b="b"/>
            <a:pathLst>
              <a:path w="607291" h="347394">
                <a:moveTo>
                  <a:pt x="507433" y="319939"/>
                </a:moveTo>
                <a:lnTo>
                  <a:pt x="549425" y="325635"/>
                </a:lnTo>
                <a:lnTo>
                  <a:pt x="549425" y="319939"/>
                </a:lnTo>
                <a:close/>
                <a:moveTo>
                  <a:pt x="320387" y="294911"/>
                </a:moveTo>
                <a:lnTo>
                  <a:pt x="368177" y="301355"/>
                </a:lnTo>
                <a:lnTo>
                  <a:pt x="368177" y="294911"/>
                </a:lnTo>
                <a:close/>
                <a:moveTo>
                  <a:pt x="433346" y="273151"/>
                </a:moveTo>
                <a:lnTo>
                  <a:pt x="433346" y="290891"/>
                </a:lnTo>
                <a:lnTo>
                  <a:pt x="456630" y="290891"/>
                </a:lnTo>
                <a:lnTo>
                  <a:pt x="456630" y="273151"/>
                </a:lnTo>
                <a:close/>
                <a:moveTo>
                  <a:pt x="137549" y="269977"/>
                </a:moveTo>
                <a:lnTo>
                  <a:pt x="137549" y="270444"/>
                </a:lnTo>
                <a:lnTo>
                  <a:pt x="187023" y="277075"/>
                </a:lnTo>
                <a:lnTo>
                  <a:pt x="187023" y="269977"/>
                </a:lnTo>
                <a:close/>
                <a:moveTo>
                  <a:pt x="433346" y="253450"/>
                </a:moveTo>
                <a:lnTo>
                  <a:pt x="433346" y="258212"/>
                </a:lnTo>
                <a:lnTo>
                  <a:pt x="456630" y="258212"/>
                </a:lnTo>
                <a:lnTo>
                  <a:pt x="456630" y="253450"/>
                </a:lnTo>
                <a:close/>
                <a:moveTo>
                  <a:pt x="513044" y="253448"/>
                </a:moveTo>
                <a:lnTo>
                  <a:pt x="513044" y="304997"/>
                </a:lnTo>
                <a:lnTo>
                  <a:pt x="536331" y="304997"/>
                </a:lnTo>
                <a:lnTo>
                  <a:pt x="536331" y="253448"/>
                </a:lnTo>
                <a:close/>
                <a:moveTo>
                  <a:pt x="252212" y="248053"/>
                </a:moveTo>
                <a:lnTo>
                  <a:pt x="252212" y="265781"/>
                </a:lnTo>
                <a:lnTo>
                  <a:pt x="275412" y="265781"/>
                </a:lnTo>
                <a:lnTo>
                  <a:pt x="275412" y="248053"/>
                </a:lnTo>
                <a:close/>
                <a:moveTo>
                  <a:pt x="425866" y="238511"/>
                </a:moveTo>
                <a:lnTo>
                  <a:pt x="464110" y="238511"/>
                </a:lnTo>
                <a:cubicBezTo>
                  <a:pt x="468225" y="238511"/>
                  <a:pt x="471591" y="241872"/>
                  <a:pt x="471591" y="245981"/>
                </a:cubicBezTo>
                <a:lnTo>
                  <a:pt x="471591" y="298360"/>
                </a:lnTo>
                <a:cubicBezTo>
                  <a:pt x="471591" y="302469"/>
                  <a:pt x="468225" y="305830"/>
                  <a:pt x="464110" y="305830"/>
                </a:cubicBezTo>
                <a:lnTo>
                  <a:pt x="425866" y="305830"/>
                </a:lnTo>
                <a:cubicBezTo>
                  <a:pt x="421751" y="305830"/>
                  <a:pt x="418385" y="302469"/>
                  <a:pt x="418385" y="298360"/>
                </a:cubicBezTo>
                <a:lnTo>
                  <a:pt x="418385" y="245981"/>
                </a:lnTo>
                <a:cubicBezTo>
                  <a:pt x="418385" y="241872"/>
                  <a:pt x="421751" y="238511"/>
                  <a:pt x="425866" y="238511"/>
                </a:cubicBezTo>
                <a:close/>
                <a:moveTo>
                  <a:pt x="252212" y="228459"/>
                </a:moveTo>
                <a:lnTo>
                  <a:pt x="252212" y="233125"/>
                </a:lnTo>
                <a:lnTo>
                  <a:pt x="275412" y="233125"/>
                </a:lnTo>
                <a:lnTo>
                  <a:pt x="275412" y="228459"/>
                </a:lnTo>
                <a:close/>
                <a:moveTo>
                  <a:pt x="331890" y="228421"/>
                </a:moveTo>
                <a:lnTo>
                  <a:pt x="331890" y="279970"/>
                </a:lnTo>
                <a:lnTo>
                  <a:pt x="355084" y="279970"/>
                </a:lnTo>
                <a:lnTo>
                  <a:pt x="355084" y="228421"/>
                </a:lnTo>
                <a:close/>
                <a:moveTo>
                  <a:pt x="71000" y="223098"/>
                </a:moveTo>
                <a:lnTo>
                  <a:pt x="71000" y="240931"/>
                </a:lnTo>
                <a:lnTo>
                  <a:pt x="94200" y="240931"/>
                </a:lnTo>
                <a:lnTo>
                  <a:pt x="94200" y="223098"/>
                </a:lnTo>
                <a:close/>
                <a:moveTo>
                  <a:pt x="244728" y="213531"/>
                </a:moveTo>
                <a:lnTo>
                  <a:pt x="282896" y="213531"/>
                </a:lnTo>
                <a:cubicBezTo>
                  <a:pt x="287012" y="213531"/>
                  <a:pt x="290380" y="216890"/>
                  <a:pt x="290380" y="220995"/>
                </a:cubicBezTo>
                <a:lnTo>
                  <a:pt x="290380" y="273245"/>
                </a:lnTo>
                <a:cubicBezTo>
                  <a:pt x="290380" y="277350"/>
                  <a:pt x="287012" y="280709"/>
                  <a:pt x="282896" y="280709"/>
                </a:cubicBezTo>
                <a:lnTo>
                  <a:pt x="244728" y="280709"/>
                </a:lnTo>
                <a:cubicBezTo>
                  <a:pt x="240518" y="280709"/>
                  <a:pt x="237244" y="277350"/>
                  <a:pt x="237244" y="273245"/>
                </a:cubicBezTo>
                <a:lnTo>
                  <a:pt x="237244" y="220995"/>
                </a:lnTo>
                <a:cubicBezTo>
                  <a:pt x="237244" y="216890"/>
                  <a:pt x="240518" y="213531"/>
                  <a:pt x="244728" y="213531"/>
                </a:cubicBezTo>
                <a:close/>
                <a:moveTo>
                  <a:pt x="71000" y="203490"/>
                </a:moveTo>
                <a:lnTo>
                  <a:pt x="71000" y="208158"/>
                </a:lnTo>
                <a:lnTo>
                  <a:pt x="94200" y="208158"/>
                </a:lnTo>
                <a:lnTo>
                  <a:pt x="94200" y="203490"/>
                </a:lnTo>
                <a:close/>
                <a:moveTo>
                  <a:pt x="150642" y="203487"/>
                </a:moveTo>
                <a:lnTo>
                  <a:pt x="150642" y="255036"/>
                </a:lnTo>
                <a:lnTo>
                  <a:pt x="173930" y="255036"/>
                </a:lnTo>
                <a:lnTo>
                  <a:pt x="173930" y="203487"/>
                </a:lnTo>
                <a:close/>
                <a:moveTo>
                  <a:pt x="513035" y="192485"/>
                </a:moveTo>
                <a:lnTo>
                  <a:pt x="513035" y="210231"/>
                </a:lnTo>
                <a:lnTo>
                  <a:pt x="536350" y="210231"/>
                </a:lnTo>
                <a:lnTo>
                  <a:pt x="536350" y="192485"/>
                </a:lnTo>
                <a:close/>
                <a:moveTo>
                  <a:pt x="433346" y="192485"/>
                </a:moveTo>
                <a:lnTo>
                  <a:pt x="433346" y="210231"/>
                </a:lnTo>
                <a:lnTo>
                  <a:pt x="456630" y="210231"/>
                </a:lnTo>
                <a:lnTo>
                  <a:pt x="456630" y="192485"/>
                </a:lnTo>
                <a:close/>
                <a:moveTo>
                  <a:pt x="63516" y="188551"/>
                </a:moveTo>
                <a:lnTo>
                  <a:pt x="101684" y="188551"/>
                </a:lnTo>
                <a:cubicBezTo>
                  <a:pt x="105894" y="188551"/>
                  <a:pt x="109168" y="191912"/>
                  <a:pt x="109168" y="196021"/>
                </a:cubicBezTo>
                <a:lnTo>
                  <a:pt x="109168" y="248400"/>
                </a:lnTo>
                <a:cubicBezTo>
                  <a:pt x="109168" y="252509"/>
                  <a:pt x="105894" y="255870"/>
                  <a:pt x="101684" y="255870"/>
                </a:cubicBezTo>
                <a:lnTo>
                  <a:pt x="63516" y="255870"/>
                </a:lnTo>
                <a:cubicBezTo>
                  <a:pt x="59400" y="255870"/>
                  <a:pt x="56032" y="252509"/>
                  <a:pt x="56032" y="248400"/>
                </a:cubicBezTo>
                <a:lnTo>
                  <a:pt x="56032" y="196021"/>
                </a:lnTo>
                <a:cubicBezTo>
                  <a:pt x="56032" y="191912"/>
                  <a:pt x="59400" y="188551"/>
                  <a:pt x="63516" y="188551"/>
                </a:cubicBezTo>
                <a:close/>
                <a:moveTo>
                  <a:pt x="513035" y="172870"/>
                </a:moveTo>
                <a:lnTo>
                  <a:pt x="513035" y="177540"/>
                </a:lnTo>
                <a:lnTo>
                  <a:pt x="536350" y="177540"/>
                </a:lnTo>
                <a:lnTo>
                  <a:pt x="536350" y="172870"/>
                </a:lnTo>
                <a:close/>
                <a:moveTo>
                  <a:pt x="433346" y="172870"/>
                </a:moveTo>
                <a:lnTo>
                  <a:pt x="433346" y="177540"/>
                </a:lnTo>
                <a:lnTo>
                  <a:pt x="456630" y="177540"/>
                </a:lnTo>
                <a:lnTo>
                  <a:pt x="456630" y="172870"/>
                </a:lnTo>
                <a:close/>
                <a:moveTo>
                  <a:pt x="331880" y="167363"/>
                </a:moveTo>
                <a:lnTo>
                  <a:pt x="331880" y="185109"/>
                </a:lnTo>
                <a:lnTo>
                  <a:pt x="355080" y="185109"/>
                </a:lnTo>
                <a:lnTo>
                  <a:pt x="355080" y="167363"/>
                </a:lnTo>
                <a:close/>
                <a:moveTo>
                  <a:pt x="252212" y="167363"/>
                </a:moveTo>
                <a:lnTo>
                  <a:pt x="252212" y="185109"/>
                </a:lnTo>
                <a:lnTo>
                  <a:pt x="275412" y="185109"/>
                </a:lnTo>
                <a:lnTo>
                  <a:pt x="275412" y="167363"/>
                </a:lnTo>
                <a:close/>
                <a:moveTo>
                  <a:pt x="505545" y="157926"/>
                </a:moveTo>
                <a:lnTo>
                  <a:pt x="543840" y="157926"/>
                </a:lnTo>
                <a:cubicBezTo>
                  <a:pt x="547960" y="157926"/>
                  <a:pt x="551331" y="161195"/>
                  <a:pt x="551331" y="165398"/>
                </a:cubicBezTo>
                <a:lnTo>
                  <a:pt x="551331" y="217703"/>
                </a:lnTo>
                <a:cubicBezTo>
                  <a:pt x="551331" y="221813"/>
                  <a:pt x="547960" y="225175"/>
                  <a:pt x="543840" y="225175"/>
                </a:cubicBezTo>
                <a:lnTo>
                  <a:pt x="505545" y="225175"/>
                </a:lnTo>
                <a:cubicBezTo>
                  <a:pt x="501425" y="225175"/>
                  <a:pt x="498054" y="221813"/>
                  <a:pt x="498054" y="217703"/>
                </a:cubicBezTo>
                <a:lnTo>
                  <a:pt x="498054" y="165398"/>
                </a:lnTo>
                <a:cubicBezTo>
                  <a:pt x="498054" y="161195"/>
                  <a:pt x="501425" y="157926"/>
                  <a:pt x="505545" y="157926"/>
                </a:cubicBezTo>
                <a:close/>
                <a:moveTo>
                  <a:pt x="425866" y="157926"/>
                </a:moveTo>
                <a:lnTo>
                  <a:pt x="464110" y="157926"/>
                </a:lnTo>
                <a:cubicBezTo>
                  <a:pt x="468225" y="157926"/>
                  <a:pt x="471591" y="161195"/>
                  <a:pt x="471591" y="165398"/>
                </a:cubicBezTo>
                <a:lnTo>
                  <a:pt x="471591" y="217703"/>
                </a:lnTo>
                <a:cubicBezTo>
                  <a:pt x="471591" y="221813"/>
                  <a:pt x="468225" y="225175"/>
                  <a:pt x="464110" y="225175"/>
                </a:cubicBezTo>
                <a:lnTo>
                  <a:pt x="425866" y="225175"/>
                </a:lnTo>
                <a:cubicBezTo>
                  <a:pt x="421751" y="225175"/>
                  <a:pt x="418385" y="221813"/>
                  <a:pt x="418385" y="217703"/>
                </a:cubicBezTo>
                <a:lnTo>
                  <a:pt x="418385" y="165398"/>
                </a:lnTo>
                <a:cubicBezTo>
                  <a:pt x="418385" y="161195"/>
                  <a:pt x="421751" y="157926"/>
                  <a:pt x="425866" y="157926"/>
                </a:cubicBezTo>
                <a:close/>
                <a:moveTo>
                  <a:pt x="331880" y="147748"/>
                </a:moveTo>
                <a:lnTo>
                  <a:pt x="331880" y="152418"/>
                </a:lnTo>
                <a:lnTo>
                  <a:pt x="355080" y="152418"/>
                </a:lnTo>
                <a:lnTo>
                  <a:pt x="355080" y="147748"/>
                </a:lnTo>
                <a:close/>
                <a:moveTo>
                  <a:pt x="252212" y="147748"/>
                </a:moveTo>
                <a:lnTo>
                  <a:pt x="252212" y="152418"/>
                </a:lnTo>
                <a:lnTo>
                  <a:pt x="275412" y="152418"/>
                </a:lnTo>
                <a:lnTo>
                  <a:pt x="275412" y="147748"/>
                </a:lnTo>
                <a:close/>
                <a:moveTo>
                  <a:pt x="406334" y="145588"/>
                </a:moveTo>
                <a:lnTo>
                  <a:pt x="406334" y="306398"/>
                </a:lnTo>
                <a:lnTo>
                  <a:pt x="484987" y="316950"/>
                </a:lnTo>
                <a:lnTo>
                  <a:pt x="484987" y="312468"/>
                </a:lnTo>
                <a:cubicBezTo>
                  <a:pt x="484987" y="308359"/>
                  <a:pt x="488354" y="304997"/>
                  <a:pt x="492469" y="304997"/>
                </a:cubicBezTo>
                <a:lnTo>
                  <a:pt x="498081" y="304997"/>
                </a:lnTo>
                <a:lnTo>
                  <a:pt x="498081" y="245977"/>
                </a:lnTo>
                <a:cubicBezTo>
                  <a:pt x="498081" y="241868"/>
                  <a:pt x="501447" y="238507"/>
                  <a:pt x="505562" y="238507"/>
                </a:cubicBezTo>
                <a:lnTo>
                  <a:pt x="543813" y="238507"/>
                </a:lnTo>
                <a:cubicBezTo>
                  <a:pt x="547928" y="238507"/>
                  <a:pt x="551295" y="241868"/>
                  <a:pt x="551295" y="245977"/>
                </a:cubicBezTo>
                <a:lnTo>
                  <a:pt x="551295" y="304997"/>
                </a:lnTo>
                <a:lnTo>
                  <a:pt x="556907" y="304997"/>
                </a:lnTo>
                <a:cubicBezTo>
                  <a:pt x="561022" y="304997"/>
                  <a:pt x="564388" y="308359"/>
                  <a:pt x="564388" y="312468"/>
                </a:cubicBezTo>
                <a:lnTo>
                  <a:pt x="564388" y="327596"/>
                </a:lnTo>
                <a:lnTo>
                  <a:pt x="572525" y="328717"/>
                </a:lnTo>
                <a:lnTo>
                  <a:pt x="572525" y="145588"/>
                </a:lnTo>
                <a:close/>
                <a:moveTo>
                  <a:pt x="150661" y="142535"/>
                </a:moveTo>
                <a:lnTo>
                  <a:pt x="150661" y="160275"/>
                </a:lnTo>
                <a:lnTo>
                  <a:pt x="173945" y="160275"/>
                </a:lnTo>
                <a:lnTo>
                  <a:pt x="173945" y="142535"/>
                </a:lnTo>
                <a:close/>
                <a:moveTo>
                  <a:pt x="71000" y="142535"/>
                </a:moveTo>
                <a:lnTo>
                  <a:pt x="71000" y="160275"/>
                </a:lnTo>
                <a:lnTo>
                  <a:pt x="94200" y="160275"/>
                </a:lnTo>
                <a:lnTo>
                  <a:pt x="94200" y="142535"/>
                </a:lnTo>
                <a:close/>
                <a:moveTo>
                  <a:pt x="324396" y="132804"/>
                </a:moveTo>
                <a:lnTo>
                  <a:pt x="362564" y="132804"/>
                </a:lnTo>
                <a:cubicBezTo>
                  <a:pt x="366680" y="132804"/>
                  <a:pt x="370048" y="136166"/>
                  <a:pt x="370048" y="140276"/>
                </a:cubicBezTo>
                <a:lnTo>
                  <a:pt x="370048" y="192581"/>
                </a:lnTo>
                <a:cubicBezTo>
                  <a:pt x="370048" y="196784"/>
                  <a:pt x="366680" y="200053"/>
                  <a:pt x="362564" y="200053"/>
                </a:cubicBezTo>
                <a:lnTo>
                  <a:pt x="324396" y="200053"/>
                </a:lnTo>
                <a:cubicBezTo>
                  <a:pt x="320186" y="200053"/>
                  <a:pt x="316912" y="196784"/>
                  <a:pt x="316912" y="192581"/>
                </a:cubicBezTo>
                <a:lnTo>
                  <a:pt x="316912" y="140276"/>
                </a:lnTo>
                <a:cubicBezTo>
                  <a:pt x="316912" y="136166"/>
                  <a:pt x="320186" y="132804"/>
                  <a:pt x="324396" y="132804"/>
                </a:cubicBezTo>
                <a:close/>
                <a:moveTo>
                  <a:pt x="244728" y="132804"/>
                </a:moveTo>
                <a:lnTo>
                  <a:pt x="282896" y="132804"/>
                </a:lnTo>
                <a:cubicBezTo>
                  <a:pt x="287012" y="132804"/>
                  <a:pt x="290380" y="136166"/>
                  <a:pt x="290380" y="140276"/>
                </a:cubicBezTo>
                <a:lnTo>
                  <a:pt x="290380" y="192581"/>
                </a:lnTo>
                <a:cubicBezTo>
                  <a:pt x="290380" y="196784"/>
                  <a:pt x="287012" y="200053"/>
                  <a:pt x="282896" y="200053"/>
                </a:cubicBezTo>
                <a:lnTo>
                  <a:pt x="244728" y="200053"/>
                </a:lnTo>
                <a:cubicBezTo>
                  <a:pt x="240518" y="200053"/>
                  <a:pt x="237244" y="196784"/>
                  <a:pt x="237244" y="192581"/>
                </a:cubicBezTo>
                <a:lnTo>
                  <a:pt x="237244" y="140276"/>
                </a:lnTo>
                <a:cubicBezTo>
                  <a:pt x="237244" y="136166"/>
                  <a:pt x="240518" y="132804"/>
                  <a:pt x="244728" y="132804"/>
                </a:cubicBezTo>
                <a:close/>
                <a:moveTo>
                  <a:pt x="150661" y="122834"/>
                </a:moveTo>
                <a:lnTo>
                  <a:pt x="150661" y="127596"/>
                </a:lnTo>
                <a:lnTo>
                  <a:pt x="173945" y="127596"/>
                </a:lnTo>
                <a:lnTo>
                  <a:pt x="173945" y="122834"/>
                </a:lnTo>
                <a:close/>
                <a:moveTo>
                  <a:pt x="71000" y="122834"/>
                </a:moveTo>
                <a:lnTo>
                  <a:pt x="71000" y="127596"/>
                </a:lnTo>
                <a:lnTo>
                  <a:pt x="94200" y="127596"/>
                </a:lnTo>
                <a:lnTo>
                  <a:pt x="94200" y="122834"/>
                </a:lnTo>
                <a:close/>
                <a:moveTo>
                  <a:pt x="225087" y="120467"/>
                </a:moveTo>
                <a:lnTo>
                  <a:pt x="225087" y="282118"/>
                </a:lnTo>
                <a:lnTo>
                  <a:pt x="303833" y="292670"/>
                </a:lnTo>
                <a:lnTo>
                  <a:pt x="303833" y="287441"/>
                </a:lnTo>
                <a:cubicBezTo>
                  <a:pt x="303833" y="283332"/>
                  <a:pt x="307106" y="279970"/>
                  <a:pt x="311315" y="279970"/>
                </a:cubicBezTo>
                <a:lnTo>
                  <a:pt x="316926" y="279970"/>
                </a:lnTo>
                <a:lnTo>
                  <a:pt x="316926" y="220950"/>
                </a:lnTo>
                <a:cubicBezTo>
                  <a:pt x="316926" y="216841"/>
                  <a:pt x="320200" y="213479"/>
                  <a:pt x="324408" y="213479"/>
                </a:cubicBezTo>
                <a:lnTo>
                  <a:pt x="362566" y="213479"/>
                </a:lnTo>
                <a:cubicBezTo>
                  <a:pt x="366681" y="213479"/>
                  <a:pt x="370047" y="216841"/>
                  <a:pt x="370047" y="220950"/>
                </a:cubicBezTo>
                <a:lnTo>
                  <a:pt x="370047" y="279970"/>
                </a:lnTo>
                <a:lnTo>
                  <a:pt x="375659" y="279970"/>
                </a:lnTo>
                <a:cubicBezTo>
                  <a:pt x="379774" y="279970"/>
                  <a:pt x="383141" y="283332"/>
                  <a:pt x="383141" y="287441"/>
                </a:cubicBezTo>
                <a:lnTo>
                  <a:pt x="383141" y="303316"/>
                </a:lnTo>
                <a:lnTo>
                  <a:pt x="391371" y="304437"/>
                </a:lnTo>
                <a:lnTo>
                  <a:pt x="391371" y="120467"/>
                </a:lnTo>
                <a:close/>
                <a:moveTo>
                  <a:pt x="143181" y="107895"/>
                </a:moveTo>
                <a:lnTo>
                  <a:pt x="181425" y="107895"/>
                </a:lnTo>
                <a:cubicBezTo>
                  <a:pt x="185540" y="107895"/>
                  <a:pt x="188906" y="111256"/>
                  <a:pt x="188906" y="115365"/>
                </a:cubicBezTo>
                <a:lnTo>
                  <a:pt x="188906" y="167744"/>
                </a:lnTo>
                <a:cubicBezTo>
                  <a:pt x="188906" y="171853"/>
                  <a:pt x="185540" y="175214"/>
                  <a:pt x="181425" y="175214"/>
                </a:cubicBezTo>
                <a:lnTo>
                  <a:pt x="143181" y="175214"/>
                </a:lnTo>
                <a:cubicBezTo>
                  <a:pt x="139066" y="175214"/>
                  <a:pt x="135700" y="171853"/>
                  <a:pt x="135700" y="167744"/>
                </a:cubicBezTo>
                <a:lnTo>
                  <a:pt x="135700" y="115365"/>
                </a:lnTo>
                <a:cubicBezTo>
                  <a:pt x="135700" y="111256"/>
                  <a:pt x="139066" y="107895"/>
                  <a:pt x="143181" y="107895"/>
                </a:cubicBezTo>
                <a:close/>
                <a:moveTo>
                  <a:pt x="63516" y="107895"/>
                </a:moveTo>
                <a:lnTo>
                  <a:pt x="101684" y="107895"/>
                </a:lnTo>
                <a:cubicBezTo>
                  <a:pt x="105894" y="107895"/>
                  <a:pt x="109168" y="111256"/>
                  <a:pt x="109168" y="115365"/>
                </a:cubicBezTo>
                <a:lnTo>
                  <a:pt x="109168" y="167744"/>
                </a:lnTo>
                <a:cubicBezTo>
                  <a:pt x="109168" y="171853"/>
                  <a:pt x="105894" y="175214"/>
                  <a:pt x="101684" y="175214"/>
                </a:cubicBezTo>
                <a:lnTo>
                  <a:pt x="63516" y="175214"/>
                </a:lnTo>
                <a:cubicBezTo>
                  <a:pt x="59400" y="175214"/>
                  <a:pt x="56032" y="171853"/>
                  <a:pt x="56032" y="167744"/>
                </a:cubicBezTo>
                <a:lnTo>
                  <a:pt x="56032" y="115365"/>
                </a:lnTo>
                <a:cubicBezTo>
                  <a:pt x="56032" y="111256"/>
                  <a:pt x="59400" y="107895"/>
                  <a:pt x="63516" y="107895"/>
                </a:cubicBezTo>
                <a:close/>
                <a:moveTo>
                  <a:pt x="34767" y="95627"/>
                </a:moveTo>
                <a:lnTo>
                  <a:pt x="34767" y="256623"/>
                </a:lnTo>
                <a:lnTo>
                  <a:pt x="122585" y="268390"/>
                </a:lnTo>
                <a:lnTo>
                  <a:pt x="122585" y="262507"/>
                </a:lnTo>
                <a:cubicBezTo>
                  <a:pt x="122585" y="258398"/>
                  <a:pt x="125952" y="255036"/>
                  <a:pt x="130067" y="255036"/>
                </a:cubicBezTo>
                <a:lnTo>
                  <a:pt x="135679" y="255036"/>
                </a:lnTo>
                <a:lnTo>
                  <a:pt x="135679" y="196016"/>
                </a:lnTo>
                <a:cubicBezTo>
                  <a:pt x="135679" y="191907"/>
                  <a:pt x="139045" y="188545"/>
                  <a:pt x="143160" y="188545"/>
                </a:cubicBezTo>
                <a:lnTo>
                  <a:pt x="181411" y="188545"/>
                </a:lnTo>
                <a:cubicBezTo>
                  <a:pt x="185526" y="188545"/>
                  <a:pt x="188893" y="191907"/>
                  <a:pt x="188893" y="196016"/>
                </a:cubicBezTo>
                <a:lnTo>
                  <a:pt x="188893" y="255036"/>
                </a:lnTo>
                <a:lnTo>
                  <a:pt x="194505" y="255036"/>
                </a:lnTo>
                <a:cubicBezTo>
                  <a:pt x="198620" y="255036"/>
                  <a:pt x="201987" y="258398"/>
                  <a:pt x="201987" y="262507"/>
                </a:cubicBezTo>
                <a:lnTo>
                  <a:pt x="201987" y="279036"/>
                </a:lnTo>
                <a:lnTo>
                  <a:pt x="210123" y="280156"/>
                </a:lnTo>
                <a:lnTo>
                  <a:pt x="210123" y="95627"/>
                </a:lnTo>
                <a:close/>
                <a:moveTo>
                  <a:pt x="423543" y="64903"/>
                </a:moveTo>
                <a:lnTo>
                  <a:pt x="423543" y="112996"/>
                </a:lnTo>
                <a:cubicBezTo>
                  <a:pt x="423543" y="117199"/>
                  <a:pt x="420176" y="120467"/>
                  <a:pt x="416061" y="120467"/>
                </a:cubicBezTo>
                <a:lnTo>
                  <a:pt x="406334" y="120467"/>
                </a:lnTo>
                <a:lnTo>
                  <a:pt x="406334" y="130646"/>
                </a:lnTo>
                <a:lnTo>
                  <a:pt x="589827" y="130646"/>
                </a:lnTo>
                <a:lnTo>
                  <a:pt x="589827" y="64903"/>
                </a:lnTo>
                <a:close/>
                <a:moveTo>
                  <a:pt x="242295" y="39782"/>
                </a:moveTo>
                <a:lnTo>
                  <a:pt x="242295" y="88156"/>
                </a:lnTo>
                <a:cubicBezTo>
                  <a:pt x="242295" y="92265"/>
                  <a:pt x="239022" y="95627"/>
                  <a:pt x="234813" y="95627"/>
                </a:cubicBezTo>
                <a:lnTo>
                  <a:pt x="225087" y="95627"/>
                </a:lnTo>
                <a:lnTo>
                  <a:pt x="225087" y="105526"/>
                </a:lnTo>
                <a:lnTo>
                  <a:pt x="408579" y="105526"/>
                </a:lnTo>
                <a:lnTo>
                  <a:pt x="408579" y="39782"/>
                </a:lnTo>
                <a:close/>
                <a:moveTo>
                  <a:pt x="17465" y="14942"/>
                </a:moveTo>
                <a:lnTo>
                  <a:pt x="17465" y="80685"/>
                </a:lnTo>
                <a:lnTo>
                  <a:pt x="27098" y="80685"/>
                </a:lnTo>
                <a:cubicBezTo>
                  <a:pt x="27192" y="80685"/>
                  <a:pt x="27192" y="80685"/>
                  <a:pt x="27285" y="80685"/>
                </a:cubicBezTo>
                <a:cubicBezTo>
                  <a:pt x="27285" y="80685"/>
                  <a:pt x="27285" y="80685"/>
                  <a:pt x="27379" y="80685"/>
                </a:cubicBezTo>
                <a:lnTo>
                  <a:pt x="227331" y="80685"/>
                </a:lnTo>
                <a:lnTo>
                  <a:pt x="227331" y="14942"/>
                </a:lnTo>
                <a:close/>
                <a:moveTo>
                  <a:pt x="9984" y="0"/>
                </a:moveTo>
                <a:lnTo>
                  <a:pt x="234813" y="0"/>
                </a:lnTo>
                <a:cubicBezTo>
                  <a:pt x="239022" y="0"/>
                  <a:pt x="242295" y="3362"/>
                  <a:pt x="242295" y="7471"/>
                </a:cubicBezTo>
                <a:lnTo>
                  <a:pt x="242295" y="24841"/>
                </a:lnTo>
                <a:lnTo>
                  <a:pt x="416061" y="24841"/>
                </a:lnTo>
                <a:cubicBezTo>
                  <a:pt x="420176" y="24841"/>
                  <a:pt x="423543" y="28202"/>
                  <a:pt x="423543" y="32311"/>
                </a:cubicBezTo>
                <a:lnTo>
                  <a:pt x="423543" y="49961"/>
                </a:lnTo>
                <a:lnTo>
                  <a:pt x="597309" y="49961"/>
                </a:lnTo>
                <a:cubicBezTo>
                  <a:pt x="601424" y="49961"/>
                  <a:pt x="604790" y="53323"/>
                  <a:pt x="604790" y="57432"/>
                </a:cubicBezTo>
                <a:lnTo>
                  <a:pt x="604790" y="138117"/>
                </a:lnTo>
                <a:cubicBezTo>
                  <a:pt x="604790" y="142226"/>
                  <a:pt x="601424" y="145588"/>
                  <a:pt x="597309" y="145588"/>
                </a:cubicBezTo>
                <a:lnTo>
                  <a:pt x="587489" y="145588"/>
                </a:lnTo>
                <a:lnTo>
                  <a:pt x="587489" y="330678"/>
                </a:lnTo>
                <a:lnTo>
                  <a:pt x="600769" y="332546"/>
                </a:lnTo>
                <a:cubicBezTo>
                  <a:pt x="604884" y="333013"/>
                  <a:pt x="607783" y="336841"/>
                  <a:pt x="607222" y="340857"/>
                </a:cubicBezTo>
                <a:cubicBezTo>
                  <a:pt x="606754" y="344686"/>
                  <a:pt x="603481" y="347394"/>
                  <a:pt x="599834" y="347394"/>
                </a:cubicBezTo>
                <a:cubicBezTo>
                  <a:pt x="599460" y="347394"/>
                  <a:pt x="599179" y="347394"/>
                  <a:pt x="598805" y="347301"/>
                </a:cubicBezTo>
                <a:lnTo>
                  <a:pt x="6430" y="267923"/>
                </a:lnTo>
                <a:cubicBezTo>
                  <a:pt x="2408" y="267363"/>
                  <a:pt x="-491" y="263627"/>
                  <a:pt x="70" y="259518"/>
                </a:cubicBezTo>
                <a:cubicBezTo>
                  <a:pt x="631" y="255409"/>
                  <a:pt x="4372" y="252514"/>
                  <a:pt x="8487" y="253075"/>
                </a:cubicBezTo>
                <a:lnTo>
                  <a:pt x="19804" y="254569"/>
                </a:lnTo>
                <a:lnTo>
                  <a:pt x="19804" y="95627"/>
                </a:lnTo>
                <a:lnTo>
                  <a:pt x="9984" y="95627"/>
                </a:lnTo>
                <a:cubicBezTo>
                  <a:pt x="5869" y="95627"/>
                  <a:pt x="2502" y="92265"/>
                  <a:pt x="2502" y="88156"/>
                </a:cubicBezTo>
                <a:lnTo>
                  <a:pt x="2502" y="7471"/>
                </a:lnTo>
                <a:cubicBezTo>
                  <a:pt x="2502" y="3362"/>
                  <a:pt x="5869" y="0"/>
                  <a:pt x="9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圆角矩形 24">
            <a:extLst>
              <a:ext uri="{FF2B5EF4-FFF2-40B4-BE49-F238E27FC236}">
                <a16:creationId xmlns:a16="http://schemas.microsoft.com/office/drawing/2014/main" id="{1C74FAB3-9168-510D-E8C9-FCA1D0C648AD}"/>
              </a:ext>
            </a:extLst>
          </p:cNvPr>
          <p:cNvSpPr/>
          <p:nvPr/>
        </p:nvSpPr>
        <p:spPr>
          <a:xfrm>
            <a:off x="6729363" y="1560654"/>
            <a:ext cx="531497" cy="218440"/>
          </a:xfrm>
          <a:prstGeom prst="roundRect">
            <a:avLst/>
          </a:prstGeom>
          <a:solidFill>
            <a:srgbClr val="0CA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2.0</a:t>
            </a:r>
            <a:endParaRPr lang="zh-CN" altLang="en-US" dirty="0"/>
          </a:p>
        </p:txBody>
      </p:sp>
      <p:sp>
        <p:nvSpPr>
          <p:cNvPr id="7" name="solar-panel-in-sunlight_34736">
            <a:extLst>
              <a:ext uri="{FF2B5EF4-FFF2-40B4-BE49-F238E27FC236}">
                <a16:creationId xmlns:a16="http://schemas.microsoft.com/office/drawing/2014/main" id="{1FBF93B0-906B-E664-A350-127E39F4395F}"/>
              </a:ext>
            </a:extLst>
          </p:cNvPr>
          <p:cNvSpPr/>
          <p:nvPr/>
        </p:nvSpPr>
        <p:spPr>
          <a:xfrm>
            <a:off x="3387017" y="2104737"/>
            <a:ext cx="544830" cy="492760"/>
          </a:xfrm>
          <a:custGeom>
            <a:avLst/>
            <a:gdLst>
              <a:gd name="T0" fmla="*/ 5589 w 6641"/>
              <a:gd name="T1" fmla="*/ 427 h 6021"/>
              <a:gd name="T2" fmla="*/ 5589 w 6641"/>
              <a:gd name="T3" fmla="*/ 1659 h 6021"/>
              <a:gd name="T4" fmla="*/ 4776 w 6641"/>
              <a:gd name="T5" fmla="*/ 839 h 6021"/>
              <a:gd name="T6" fmla="*/ 4562 w 6641"/>
              <a:gd name="T7" fmla="*/ 803 h 6021"/>
              <a:gd name="T8" fmla="*/ 4940 w 6641"/>
              <a:gd name="T9" fmla="*/ 212 h 6021"/>
              <a:gd name="T10" fmla="*/ 5041 w 6641"/>
              <a:gd name="T11" fmla="*/ 404 h 6021"/>
              <a:gd name="T12" fmla="*/ 6081 w 6641"/>
              <a:gd name="T13" fmla="*/ 364 h 6021"/>
              <a:gd name="T14" fmla="*/ 6107 w 6641"/>
              <a:gd name="T15" fmla="*/ 415 h 6021"/>
              <a:gd name="T16" fmla="*/ 6634 w 6641"/>
              <a:gd name="T17" fmla="*/ 758 h 6021"/>
              <a:gd name="T18" fmla="*/ 6636 w 6641"/>
              <a:gd name="T19" fmla="*/ 1438 h 6021"/>
              <a:gd name="T20" fmla="*/ 6441 w 6641"/>
              <a:gd name="T21" fmla="*/ 1341 h 6021"/>
              <a:gd name="T22" fmla="*/ 6218 w 6641"/>
              <a:gd name="T23" fmla="*/ 1995 h 6021"/>
              <a:gd name="T24" fmla="*/ 6244 w 6641"/>
              <a:gd name="T25" fmla="*/ 1944 h 6021"/>
              <a:gd name="T26" fmla="*/ 5623 w 6641"/>
              <a:gd name="T27" fmla="*/ 1985 h 6021"/>
              <a:gd name="T28" fmla="*/ 4932 w 6641"/>
              <a:gd name="T29" fmla="*/ 1959 h 6021"/>
              <a:gd name="T30" fmla="*/ 5096 w 6641"/>
              <a:gd name="T31" fmla="*/ 1836 h 6021"/>
              <a:gd name="T32" fmla="*/ 4778 w 6641"/>
              <a:gd name="T33" fmla="*/ 1366 h 6021"/>
              <a:gd name="T34" fmla="*/ 4574 w 6641"/>
              <a:gd name="T35" fmla="*/ 1464 h 6021"/>
              <a:gd name="T36" fmla="*/ 4778 w 6641"/>
              <a:gd name="T37" fmla="*/ 1366 h 6021"/>
              <a:gd name="T38" fmla="*/ 5586 w 6641"/>
              <a:gd name="T39" fmla="*/ 0 h 6021"/>
              <a:gd name="T40" fmla="*/ 5554 w 6641"/>
              <a:gd name="T41" fmla="*/ 215 h 6021"/>
              <a:gd name="T42" fmla="*/ 247 w 6641"/>
              <a:gd name="T43" fmla="*/ 1463 h 6021"/>
              <a:gd name="T44" fmla="*/ 50 w 6641"/>
              <a:gd name="T45" fmla="*/ 1595 h 6021"/>
              <a:gd name="T46" fmla="*/ 1806 w 6641"/>
              <a:gd name="T47" fmla="*/ 5121 h 6021"/>
              <a:gd name="T48" fmla="*/ 2855 w 6641"/>
              <a:gd name="T49" fmla="*/ 6021 h 6021"/>
              <a:gd name="T50" fmla="*/ 5296 w 6641"/>
              <a:gd name="T51" fmla="*/ 5480 h 6021"/>
              <a:gd name="T52" fmla="*/ 6069 w 6641"/>
              <a:gd name="T53" fmla="*/ 5025 h 6021"/>
              <a:gd name="T54" fmla="*/ 4677 w 6641"/>
              <a:gd name="T55" fmla="*/ 4270 h 6021"/>
              <a:gd name="T56" fmla="*/ 3738 w 6641"/>
              <a:gd name="T57" fmla="*/ 4329 h 6021"/>
              <a:gd name="T58" fmla="*/ 4462 w 6641"/>
              <a:gd name="T59" fmla="*/ 3926 h 6021"/>
              <a:gd name="T60" fmla="*/ 3497 w 6641"/>
              <a:gd name="T61" fmla="*/ 3719 h 6021"/>
              <a:gd name="T62" fmla="*/ 4190 w 6641"/>
              <a:gd name="T63" fmla="*/ 3283 h 6021"/>
              <a:gd name="T64" fmla="*/ 3071 w 6641"/>
              <a:gd name="T65" fmla="*/ 2972 h 6021"/>
              <a:gd name="T66" fmla="*/ 4086 w 6641"/>
              <a:gd name="T67" fmla="*/ 3035 h 6021"/>
              <a:gd name="T68" fmla="*/ 1902 w 6641"/>
              <a:gd name="T69" fmla="*/ 2891 h 6021"/>
              <a:gd name="T70" fmla="*/ 3003 w 6641"/>
              <a:gd name="T71" fmla="*/ 2976 h 6021"/>
              <a:gd name="T72" fmla="*/ 3197 w 6641"/>
              <a:gd name="T73" fmla="*/ 3704 h 6021"/>
              <a:gd name="T74" fmla="*/ 2373 w 6641"/>
              <a:gd name="T75" fmla="*/ 3726 h 6021"/>
              <a:gd name="T76" fmla="*/ 2591 w 6641"/>
              <a:gd name="T77" fmla="*/ 4287 h 6021"/>
              <a:gd name="T78" fmla="*/ 4562 w 6641"/>
              <a:gd name="T79" fmla="*/ 3773 h 6021"/>
              <a:gd name="T80" fmla="*/ 5349 w 6641"/>
              <a:gd name="T81" fmla="*/ 3812 h 6021"/>
              <a:gd name="T82" fmla="*/ 4070 w 6641"/>
              <a:gd name="T83" fmla="*/ 2586 h 6021"/>
              <a:gd name="T84" fmla="*/ 4055 w 6641"/>
              <a:gd name="T85" fmla="*/ 2522 h 6021"/>
              <a:gd name="T86" fmla="*/ 3823 w 6641"/>
              <a:gd name="T87" fmla="*/ 2413 h 6021"/>
              <a:gd name="T88" fmla="*/ 3660 w 6641"/>
              <a:gd name="T89" fmla="*/ 2028 h 6021"/>
              <a:gd name="T90" fmla="*/ 1627 w 6641"/>
              <a:gd name="T91" fmla="*/ 2243 h 6021"/>
              <a:gd name="T92" fmla="*/ 1554 w 6641"/>
              <a:gd name="T93" fmla="*/ 2234 h 6021"/>
              <a:gd name="T94" fmla="*/ 1503 w 6641"/>
              <a:gd name="T95" fmla="*/ 2386 h 6021"/>
              <a:gd name="T96" fmla="*/ 704 w 6641"/>
              <a:gd name="T97" fmla="*/ 2323 h 6021"/>
              <a:gd name="T98" fmla="*/ 2042 w 6641"/>
              <a:gd name="T99" fmla="*/ 3646 h 6021"/>
              <a:gd name="T100" fmla="*/ 2226 w 6641"/>
              <a:gd name="T101" fmla="*/ 3821 h 6021"/>
              <a:gd name="T102" fmla="*/ 1803 w 6641"/>
              <a:gd name="T103" fmla="*/ 4930 h 6021"/>
              <a:gd name="T104" fmla="*/ 1803 w 6641"/>
              <a:gd name="T105" fmla="*/ 4929 h 6021"/>
              <a:gd name="T106" fmla="*/ 3486 w 6641"/>
              <a:gd name="T107" fmla="*/ 4383 h 6021"/>
              <a:gd name="T108" fmla="*/ 3602 w 6641"/>
              <a:gd name="T109" fmla="*/ 5536 h 6021"/>
              <a:gd name="T110" fmla="*/ 4187 w 6641"/>
              <a:gd name="T111" fmla="*/ 5555 h 6021"/>
              <a:gd name="T112" fmla="*/ 4187 w 6641"/>
              <a:gd name="T113" fmla="*/ 5121 h 6021"/>
              <a:gd name="T114" fmla="*/ 4314 w 6641"/>
              <a:gd name="T115" fmla="*/ 5561 h 6021"/>
              <a:gd name="T116" fmla="*/ 4567 w 6641"/>
              <a:gd name="T117" fmla="*/ 4423 h 6021"/>
              <a:gd name="T118" fmla="*/ 4787 w 6641"/>
              <a:gd name="T119" fmla="*/ 4530 h 6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641" h="6021">
                <a:moveTo>
                  <a:pt x="5589" y="427"/>
                </a:moveTo>
                <a:cubicBezTo>
                  <a:pt x="5214" y="427"/>
                  <a:pt x="4909" y="732"/>
                  <a:pt x="4909" y="1107"/>
                </a:cubicBezTo>
                <a:cubicBezTo>
                  <a:pt x="4909" y="1482"/>
                  <a:pt x="5214" y="1786"/>
                  <a:pt x="5589" y="1786"/>
                </a:cubicBezTo>
                <a:cubicBezTo>
                  <a:pt x="5963" y="1786"/>
                  <a:pt x="6268" y="1482"/>
                  <a:pt x="6268" y="1107"/>
                </a:cubicBezTo>
                <a:cubicBezTo>
                  <a:pt x="6268" y="732"/>
                  <a:pt x="5963" y="427"/>
                  <a:pt x="5589" y="427"/>
                </a:cubicBezTo>
                <a:close/>
                <a:moveTo>
                  <a:pt x="5589" y="1659"/>
                </a:moveTo>
                <a:cubicBezTo>
                  <a:pt x="5284" y="1659"/>
                  <a:pt x="5036" y="1411"/>
                  <a:pt x="5036" y="1107"/>
                </a:cubicBezTo>
                <a:cubicBezTo>
                  <a:pt x="5036" y="802"/>
                  <a:pt x="5284" y="554"/>
                  <a:pt x="5589" y="554"/>
                </a:cubicBezTo>
                <a:cubicBezTo>
                  <a:pt x="5893" y="554"/>
                  <a:pt x="6141" y="802"/>
                  <a:pt x="6141" y="1107"/>
                </a:cubicBezTo>
                <a:cubicBezTo>
                  <a:pt x="6141" y="1411"/>
                  <a:pt x="5893" y="1659"/>
                  <a:pt x="5589" y="1659"/>
                </a:cubicBezTo>
                <a:close/>
                <a:moveTo>
                  <a:pt x="4540" y="775"/>
                </a:moveTo>
                <a:cubicBezTo>
                  <a:pt x="4540" y="771"/>
                  <a:pt x="4540" y="767"/>
                  <a:pt x="4542" y="763"/>
                </a:cubicBezTo>
                <a:cubicBezTo>
                  <a:pt x="4547" y="746"/>
                  <a:pt x="4565" y="737"/>
                  <a:pt x="4582" y="742"/>
                </a:cubicBezTo>
                <a:lnTo>
                  <a:pt x="4756" y="799"/>
                </a:lnTo>
                <a:cubicBezTo>
                  <a:pt x="4773" y="804"/>
                  <a:pt x="4782" y="822"/>
                  <a:pt x="4776" y="839"/>
                </a:cubicBezTo>
                <a:cubicBezTo>
                  <a:pt x="4772" y="853"/>
                  <a:pt x="4760" y="861"/>
                  <a:pt x="4746" y="861"/>
                </a:cubicBezTo>
                <a:lnTo>
                  <a:pt x="4746" y="861"/>
                </a:lnTo>
                <a:lnTo>
                  <a:pt x="4746" y="861"/>
                </a:lnTo>
                <a:cubicBezTo>
                  <a:pt x="4743" y="861"/>
                  <a:pt x="4739" y="861"/>
                  <a:pt x="4736" y="860"/>
                </a:cubicBezTo>
                <a:lnTo>
                  <a:pt x="4562" y="803"/>
                </a:lnTo>
                <a:cubicBezTo>
                  <a:pt x="4550" y="799"/>
                  <a:pt x="4541" y="788"/>
                  <a:pt x="4540" y="775"/>
                </a:cubicBezTo>
                <a:close/>
                <a:moveTo>
                  <a:pt x="4933" y="256"/>
                </a:moveTo>
                <a:cubicBezTo>
                  <a:pt x="4923" y="242"/>
                  <a:pt x="4926" y="222"/>
                  <a:pt x="4940" y="212"/>
                </a:cubicBezTo>
                <a:lnTo>
                  <a:pt x="4940" y="212"/>
                </a:lnTo>
                <a:lnTo>
                  <a:pt x="4940" y="212"/>
                </a:lnTo>
                <a:cubicBezTo>
                  <a:pt x="4954" y="201"/>
                  <a:pt x="4974" y="205"/>
                  <a:pt x="4984" y="219"/>
                </a:cubicBezTo>
                <a:lnTo>
                  <a:pt x="5092" y="367"/>
                </a:lnTo>
                <a:cubicBezTo>
                  <a:pt x="5102" y="381"/>
                  <a:pt x="5099" y="401"/>
                  <a:pt x="5085" y="411"/>
                </a:cubicBezTo>
                <a:cubicBezTo>
                  <a:pt x="5079" y="416"/>
                  <a:pt x="5073" y="418"/>
                  <a:pt x="5066" y="418"/>
                </a:cubicBezTo>
                <a:cubicBezTo>
                  <a:pt x="5056" y="418"/>
                  <a:pt x="5047" y="413"/>
                  <a:pt x="5041" y="404"/>
                </a:cubicBezTo>
                <a:lnTo>
                  <a:pt x="5041" y="404"/>
                </a:lnTo>
                <a:lnTo>
                  <a:pt x="5040" y="404"/>
                </a:lnTo>
                <a:lnTo>
                  <a:pt x="4933" y="256"/>
                </a:lnTo>
                <a:close/>
                <a:moveTo>
                  <a:pt x="6088" y="409"/>
                </a:moveTo>
                <a:cubicBezTo>
                  <a:pt x="6074" y="398"/>
                  <a:pt x="6071" y="378"/>
                  <a:pt x="6081" y="364"/>
                </a:cubicBezTo>
                <a:lnTo>
                  <a:pt x="6189" y="216"/>
                </a:lnTo>
                <a:cubicBezTo>
                  <a:pt x="6199" y="201"/>
                  <a:pt x="6219" y="198"/>
                  <a:pt x="6233" y="209"/>
                </a:cubicBezTo>
                <a:cubicBezTo>
                  <a:pt x="6247" y="219"/>
                  <a:pt x="6250" y="239"/>
                  <a:pt x="6240" y="253"/>
                </a:cubicBezTo>
                <a:lnTo>
                  <a:pt x="6132" y="401"/>
                </a:lnTo>
                <a:cubicBezTo>
                  <a:pt x="6126" y="410"/>
                  <a:pt x="6117" y="415"/>
                  <a:pt x="6107" y="415"/>
                </a:cubicBezTo>
                <a:cubicBezTo>
                  <a:pt x="6100" y="415"/>
                  <a:pt x="6094" y="413"/>
                  <a:pt x="6088" y="409"/>
                </a:cubicBezTo>
                <a:close/>
                <a:moveTo>
                  <a:pt x="6399" y="834"/>
                </a:moveTo>
                <a:cubicBezTo>
                  <a:pt x="6394" y="817"/>
                  <a:pt x="6403" y="799"/>
                  <a:pt x="6420" y="794"/>
                </a:cubicBezTo>
                <a:lnTo>
                  <a:pt x="6594" y="737"/>
                </a:lnTo>
                <a:cubicBezTo>
                  <a:pt x="6610" y="732"/>
                  <a:pt x="6628" y="741"/>
                  <a:pt x="6634" y="758"/>
                </a:cubicBezTo>
                <a:cubicBezTo>
                  <a:pt x="6639" y="775"/>
                  <a:pt x="6630" y="792"/>
                  <a:pt x="6613" y="798"/>
                </a:cubicBezTo>
                <a:lnTo>
                  <a:pt x="6439" y="855"/>
                </a:lnTo>
                <a:cubicBezTo>
                  <a:pt x="6436" y="856"/>
                  <a:pt x="6433" y="856"/>
                  <a:pt x="6429" y="856"/>
                </a:cubicBezTo>
                <a:cubicBezTo>
                  <a:pt x="6416" y="856"/>
                  <a:pt x="6404" y="848"/>
                  <a:pt x="6399" y="834"/>
                </a:cubicBezTo>
                <a:close/>
                <a:moveTo>
                  <a:pt x="6636" y="1438"/>
                </a:moveTo>
                <a:cubicBezTo>
                  <a:pt x="6631" y="1451"/>
                  <a:pt x="6619" y="1460"/>
                  <a:pt x="6605" y="1460"/>
                </a:cubicBezTo>
                <a:cubicBezTo>
                  <a:pt x="6602" y="1460"/>
                  <a:pt x="6598" y="1459"/>
                  <a:pt x="6595" y="1458"/>
                </a:cubicBezTo>
                <a:lnTo>
                  <a:pt x="6421" y="1402"/>
                </a:lnTo>
                <a:cubicBezTo>
                  <a:pt x="6404" y="1396"/>
                  <a:pt x="6395" y="1378"/>
                  <a:pt x="6401" y="1361"/>
                </a:cubicBezTo>
                <a:cubicBezTo>
                  <a:pt x="6406" y="1345"/>
                  <a:pt x="6424" y="1335"/>
                  <a:pt x="6441" y="1341"/>
                </a:cubicBezTo>
                <a:lnTo>
                  <a:pt x="6615" y="1398"/>
                </a:lnTo>
                <a:cubicBezTo>
                  <a:pt x="6632" y="1403"/>
                  <a:pt x="6641" y="1421"/>
                  <a:pt x="6636" y="1438"/>
                </a:cubicBezTo>
                <a:close/>
                <a:moveTo>
                  <a:pt x="6244" y="1944"/>
                </a:moveTo>
                <a:cubicBezTo>
                  <a:pt x="6255" y="1958"/>
                  <a:pt x="6251" y="1978"/>
                  <a:pt x="6237" y="1989"/>
                </a:cubicBezTo>
                <a:cubicBezTo>
                  <a:pt x="6232" y="1993"/>
                  <a:pt x="6225" y="1995"/>
                  <a:pt x="6218" y="1995"/>
                </a:cubicBezTo>
                <a:cubicBezTo>
                  <a:pt x="6209" y="1995"/>
                  <a:pt x="6199" y="1990"/>
                  <a:pt x="6193" y="1982"/>
                </a:cubicBezTo>
                <a:lnTo>
                  <a:pt x="6085" y="1833"/>
                </a:lnTo>
                <a:cubicBezTo>
                  <a:pt x="6075" y="1819"/>
                  <a:pt x="6078" y="1799"/>
                  <a:pt x="6092" y="1789"/>
                </a:cubicBezTo>
                <a:cubicBezTo>
                  <a:pt x="6106" y="1779"/>
                  <a:pt x="6126" y="1782"/>
                  <a:pt x="6137" y="1796"/>
                </a:cubicBezTo>
                <a:lnTo>
                  <a:pt x="6244" y="1944"/>
                </a:lnTo>
                <a:close/>
                <a:moveTo>
                  <a:pt x="5559" y="2168"/>
                </a:moveTo>
                <a:lnTo>
                  <a:pt x="5559" y="1985"/>
                </a:lnTo>
                <a:cubicBezTo>
                  <a:pt x="5559" y="1968"/>
                  <a:pt x="5573" y="1953"/>
                  <a:pt x="5591" y="1953"/>
                </a:cubicBezTo>
                <a:cubicBezTo>
                  <a:pt x="5595" y="1953"/>
                  <a:pt x="5600" y="1954"/>
                  <a:pt x="5603" y="1956"/>
                </a:cubicBezTo>
                <a:cubicBezTo>
                  <a:pt x="5615" y="1961"/>
                  <a:pt x="5623" y="1972"/>
                  <a:pt x="5623" y="1985"/>
                </a:cubicBezTo>
                <a:lnTo>
                  <a:pt x="5623" y="2168"/>
                </a:lnTo>
                <a:cubicBezTo>
                  <a:pt x="5623" y="2186"/>
                  <a:pt x="5609" y="2200"/>
                  <a:pt x="5591" y="2200"/>
                </a:cubicBezTo>
                <a:cubicBezTo>
                  <a:pt x="5574" y="2200"/>
                  <a:pt x="5559" y="2186"/>
                  <a:pt x="5559" y="2168"/>
                </a:cubicBezTo>
                <a:close/>
                <a:moveTo>
                  <a:pt x="4931" y="1971"/>
                </a:moveTo>
                <a:cubicBezTo>
                  <a:pt x="4931" y="1967"/>
                  <a:pt x="4931" y="1963"/>
                  <a:pt x="4932" y="1959"/>
                </a:cubicBezTo>
                <a:cubicBezTo>
                  <a:pt x="4933" y="1955"/>
                  <a:pt x="4934" y="1951"/>
                  <a:pt x="4937" y="1947"/>
                </a:cubicBezTo>
                <a:lnTo>
                  <a:pt x="5045" y="1799"/>
                </a:lnTo>
                <a:cubicBezTo>
                  <a:pt x="5055" y="1785"/>
                  <a:pt x="5075" y="1782"/>
                  <a:pt x="5089" y="1792"/>
                </a:cubicBezTo>
                <a:cubicBezTo>
                  <a:pt x="5096" y="1797"/>
                  <a:pt x="5101" y="1805"/>
                  <a:pt x="5102" y="1813"/>
                </a:cubicBezTo>
                <a:cubicBezTo>
                  <a:pt x="5103" y="1821"/>
                  <a:pt x="5101" y="1829"/>
                  <a:pt x="5096" y="1836"/>
                </a:cubicBezTo>
                <a:lnTo>
                  <a:pt x="4989" y="1985"/>
                </a:lnTo>
                <a:cubicBezTo>
                  <a:pt x="4982" y="1993"/>
                  <a:pt x="4973" y="1998"/>
                  <a:pt x="4963" y="1998"/>
                </a:cubicBezTo>
                <a:cubicBezTo>
                  <a:pt x="4956" y="1998"/>
                  <a:pt x="4950" y="1996"/>
                  <a:pt x="4944" y="1992"/>
                </a:cubicBezTo>
                <a:cubicBezTo>
                  <a:pt x="4937" y="1986"/>
                  <a:pt x="4933" y="1979"/>
                  <a:pt x="4931" y="1971"/>
                </a:cubicBezTo>
                <a:close/>
                <a:moveTo>
                  <a:pt x="4778" y="1366"/>
                </a:moveTo>
                <a:cubicBezTo>
                  <a:pt x="4783" y="1383"/>
                  <a:pt x="4774" y="1401"/>
                  <a:pt x="4757" y="1406"/>
                </a:cubicBezTo>
                <a:lnTo>
                  <a:pt x="4757" y="1406"/>
                </a:lnTo>
                <a:lnTo>
                  <a:pt x="4757" y="1406"/>
                </a:lnTo>
                <a:lnTo>
                  <a:pt x="4583" y="1463"/>
                </a:lnTo>
                <a:cubicBezTo>
                  <a:pt x="4580" y="1464"/>
                  <a:pt x="4577" y="1464"/>
                  <a:pt x="4574" y="1464"/>
                </a:cubicBezTo>
                <a:cubicBezTo>
                  <a:pt x="4560" y="1464"/>
                  <a:pt x="4548" y="1456"/>
                  <a:pt x="4543" y="1443"/>
                </a:cubicBezTo>
                <a:cubicBezTo>
                  <a:pt x="4542" y="1438"/>
                  <a:pt x="4541" y="1434"/>
                  <a:pt x="4542" y="1430"/>
                </a:cubicBezTo>
                <a:cubicBezTo>
                  <a:pt x="4543" y="1418"/>
                  <a:pt x="4551" y="1406"/>
                  <a:pt x="4564" y="1402"/>
                </a:cubicBezTo>
                <a:lnTo>
                  <a:pt x="4738" y="1346"/>
                </a:lnTo>
                <a:cubicBezTo>
                  <a:pt x="4755" y="1340"/>
                  <a:pt x="4773" y="1350"/>
                  <a:pt x="4778" y="1366"/>
                </a:cubicBezTo>
                <a:close/>
                <a:moveTo>
                  <a:pt x="5554" y="215"/>
                </a:moveTo>
                <a:lnTo>
                  <a:pt x="5554" y="32"/>
                </a:lnTo>
                <a:cubicBezTo>
                  <a:pt x="5554" y="15"/>
                  <a:pt x="5568" y="0"/>
                  <a:pt x="5586" y="0"/>
                </a:cubicBezTo>
                <a:lnTo>
                  <a:pt x="5586" y="0"/>
                </a:lnTo>
                <a:lnTo>
                  <a:pt x="5586" y="0"/>
                </a:lnTo>
                <a:cubicBezTo>
                  <a:pt x="5604" y="0"/>
                  <a:pt x="5618" y="15"/>
                  <a:pt x="5618" y="32"/>
                </a:cubicBezTo>
                <a:lnTo>
                  <a:pt x="5618" y="215"/>
                </a:lnTo>
                <a:cubicBezTo>
                  <a:pt x="5618" y="233"/>
                  <a:pt x="5604" y="247"/>
                  <a:pt x="5586" y="247"/>
                </a:cubicBezTo>
                <a:cubicBezTo>
                  <a:pt x="5568" y="247"/>
                  <a:pt x="5554" y="233"/>
                  <a:pt x="5554" y="215"/>
                </a:cubicBezTo>
                <a:lnTo>
                  <a:pt x="5554" y="215"/>
                </a:lnTo>
                <a:close/>
                <a:moveTo>
                  <a:pt x="4780" y="1998"/>
                </a:moveTo>
                <a:cubicBezTo>
                  <a:pt x="4765" y="1963"/>
                  <a:pt x="4731" y="1941"/>
                  <a:pt x="4692" y="1941"/>
                </a:cubicBezTo>
                <a:lnTo>
                  <a:pt x="269" y="1460"/>
                </a:lnTo>
                <a:cubicBezTo>
                  <a:pt x="269" y="1460"/>
                  <a:pt x="268" y="1460"/>
                  <a:pt x="268" y="1460"/>
                </a:cubicBezTo>
                <a:cubicBezTo>
                  <a:pt x="261" y="1460"/>
                  <a:pt x="253" y="1461"/>
                  <a:pt x="247" y="1463"/>
                </a:cubicBezTo>
                <a:cubicBezTo>
                  <a:pt x="245" y="1464"/>
                  <a:pt x="243" y="1464"/>
                  <a:pt x="241" y="1465"/>
                </a:cubicBezTo>
                <a:cubicBezTo>
                  <a:pt x="236" y="1466"/>
                  <a:pt x="231" y="1468"/>
                  <a:pt x="226" y="1471"/>
                </a:cubicBezTo>
                <a:cubicBezTo>
                  <a:pt x="224" y="1472"/>
                  <a:pt x="222" y="1473"/>
                  <a:pt x="220" y="1475"/>
                </a:cubicBezTo>
                <a:cubicBezTo>
                  <a:pt x="218" y="1476"/>
                  <a:pt x="216" y="1477"/>
                  <a:pt x="213" y="1478"/>
                </a:cubicBezTo>
                <a:lnTo>
                  <a:pt x="50" y="1595"/>
                </a:lnTo>
                <a:cubicBezTo>
                  <a:pt x="13" y="1621"/>
                  <a:pt x="0" y="1670"/>
                  <a:pt x="18" y="1712"/>
                </a:cubicBezTo>
                <a:lnTo>
                  <a:pt x="1422" y="5064"/>
                </a:lnTo>
                <a:cubicBezTo>
                  <a:pt x="1437" y="5099"/>
                  <a:pt x="1471" y="5121"/>
                  <a:pt x="1509" y="5121"/>
                </a:cubicBezTo>
                <a:lnTo>
                  <a:pt x="1768" y="5121"/>
                </a:lnTo>
                <a:lnTo>
                  <a:pt x="1806" y="5121"/>
                </a:lnTo>
                <a:lnTo>
                  <a:pt x="3428" y="5121"/>
                </a:lnTo>
                <a:lnTo>
                  <a:pt x="3522" y="5436"/>
                </a:lnTo>
                <a:lnTo>
                  <a:pt x="2820" y="5904"/>
                </a:lnTo>
                <a:cubicBezTo>
                  <a:pt x="2795" y="5921"/>
                  <a:pt x="2785" y="5952"/>
                  <a:pt x="2796" y="5980"/>
                </a:cubicBezTo>
                <a:cubicBezTo>
                  <a:pt x="2805" y="6005"/>
                  <a:pt x="2829" y="6021"/>
                  <a:pt x="2855" y="6021"/>
                </a:cubicBezTo>
                <a:cubicBezTo>
                  <a:pt x="2858" y="6021"/>
                  <a:pt x="2861" y="6021"/>
                  <a:pt x="2864" y="6020"/>
                </a:cubicBezTo>
                <a:lnTo>
                  <a:pt x="4263" y="5820"/>
                </a:lnTo>
                <a:lnTo>
                  <a:pt x="5305" y="5606"/>
                </a:lnTo>
                <a:cubicBezTo>
                  <a:pt x="5337" y="5600"/>
                  <a:pt x="5359" y="5571"/>
                  <a:pt x="5356" y="5539"/>
                </a:cubicBezTo>
                <a:cubicBezTo>
                  <a:pt x="5354" y="5507"/>
                  <a:pt x="5328" y="5481"/>
                  <a:pt x="5296" y="5480"/>
                </a:cubicBezTo>
                <a:lnTo>
                  <a:pt x="4314" y="5433"/>
                </a:lnTo>
                <a:lnTo>
                  <a:pt x="4314" y="5121"/>
                </a:lnTo>
                <a:lnTo>
                  <a:pt x="5972" y="5121"/>
                </a:lnTo>
                <a:cubicBezTo>
                  <a:pt x="5973" y="5121"/>
                  <a:pt x="5974" y="5121"/>
                  <a:pt x="5974" y="5121"/>
                </a:cubicBezTo>
                <a:cubicBezTo>
                  <a:pt x="6027" y="5121"/>
                  <a:pt x="6069" y="5078"/>
                  <a:pt x="6069" y="5025"/>
                </a:cubicBezTo>
                <a:cubicBezTo>
                  <a:pt x="6069" y="5006"/>
                  <a:pt x="6064" y="4989"/>
                  <a:pt x="6055" y="4974"/>
                </a:cubicBezTo>
                <a:lnTo>
                  <a:pt x="4780" y="1998"/>
                </a:lnTo>
                <a:close/>
                <a:moveTo>
                  <a:pt x="5599" y="4397"/>
                </a:moveTo>
                <a:lnTo>
                  <a:pt x="4818" y="4368"/>
                </a:lnTo>
                <a:lnTo>
                  <a:pt x="4677" y="4270"/>
                </a:lnTo>
                <a:lnTo>
                  <a:pt x="4535" y="3935"/>
                </a:lnTo>
                <a:lnTo>
                  <a:pt x="4611" y="3839"/>
                </a:lnTo>
                <a:lnTo>
                  <a:pt x="5377" y="3878"/>
                </a:lnTo>
                <a:lnTo>
                  <a:pt x="5599" y="4397"/>
                </a:lnTo>
                <a:close/>
                <a:moveTo>
                  <a:pt x="3738" y="4329"/>
                </a:moveTo>
                <a:lnTo>
                  <a:pt x="3605" y="4236"/>
                </a:lnTo>
                <a:lnTo>
                  <a:pt x="3454" y="3880"/>
                </a:lnTo>
                <a:lnTo>
                  <a:pt x="3529" y="3785"/>
                </a:lnTo>
                <a:lnTo>
                  <a:pt x="4305" y="3824"/>
                </a:lnTo>
                <a:lnTo>
                  <a:pt x="4462" y="3926"/>
                </a:lnTo>
                <a:lnTo>
                  <a:pt x="4608" y="4271"/>
                </a:lnTo>
                <a:lnTo>
                  <a:pt x="4528" y="4358"/>
                </a:lnTo>
                <a:lnTo>
                  <a:pt x="3738" y="4329"/>
                </a:lnTo>
                <a:close/>
                <a:moveTo>
                  <a:pt x="4280" y="3759"/>
                </a:moveTo>
                <a:lnTo>
                  <a:pt x="3497" y="3719"/>
                </a:lnTo>
                <a:lnTo>
                  <a:pt x="3340" y="3610"/>
                </a:lnTo>
                <a:lnTo>
                  <a:pt x="3182" y="3235"/>
                </a:lnTo>
                <a:lnTo>
                  <a:pt x="3258" y="3138"/>
                </a:lnTo>
                <a:lnTo>
                  <a:pt x="4047" y="3189"/>
                </a:lnTo>
                <a:lnTo>
                  <a:pt x="4190" y="3283"/>
                </a:lnTo>
                <a:lnTo>
                  <a:pt x="4356" y="3676"/>
                </a:lnTo>
                <a:lnTo>
                  <a:pt x="4280" y="3759"/>
                </a:lnTo>
                <a:close/>
                <a:moveTo>
                  <a:pt x="4004" y="3123"/>
                </a:moveTo>
                <a:lnTo>
                  <a:pt x="3214" y="3071"/>
                </a:lnTo>
                <a:lnTo>
                  <a:pt x="3071" y="2972"/>
                </a:lnTo>
                <a:lnTo>
                  <a:pt x="2907" y="2584"/>
                </a:lnTo>
                <a:lnTo>
                  <a:pt x="2972" y="2501"/>
                </a:lnTo>
                <a:lnTo>
                  <a:pt x="3788" y="2564"/>
                </a:lnTo>
                <a:lnTo>
                  <a:pt x="3925" y="2654"/>
                </a:lnTo>
                <a:lnTo>
                  <a:pt x="4086" y="3035"/>
                </a:lnTo>
                <a:lnTo>
                  <a:pt x="4004" y="3123"/>
                </a:lnTo>
                <a:close/>
                <a:moveTo>
                  <a:pt x="3003" y="2976"/>
                </a:moveTo>
                <a:lnTo>
                  <a:pt x="2931" y="3053"/>
                </a:lnTo>
                <a:lnTo>
                  <a:pt x="2052" y="2996"/>
                </a:lnTo>
                <a:lnTo>
                  <a:pt x="1902" y="2891"/>
                </a:lnTo>
                <a:lnTo>
                  <a:pt x="1733" y="2493"/>
                </a:lnTo>
                <a:lnTo>
                  <a:pt x="1799" y="2409"/>
                </a:lnTo>
                <a:lnTo>
                  <a:pt x="2709" y="2480"/>
                </a:lnTo>
                <a:lnTo>
                  <a:pt x="2826" y="2556"/>
                </a:lnTo>
                <a:lnTo>
                  <a:pt x="3003" y="2976"/>
                </a:lnTo>
                <a:close/>
                <a:moveTo>
                  <a:pt x="2089" y="3062"/>
                </a:moveTo>
                <a:lnTo>
                  <a:pt x="2951" y="3118"/>
                </a:lnTo>
                <a:lnTo>
                  <a:pt x="3106" y="3220"/>
                </a:lnTo>
                <a:lnTo>
                  <a:pt x="3275" y="3620"/>
                </a:lnTo>
                <a:lnTo>
                  <a:pt x="3197" y="3704"/>
                </a:lnTo>
                <a:lnTo>
                  <a:pt x="2314" y="3660"/>
                </a:lnTo>
                <a:lnTo>
                  <a:pt x="2191" y="3574"/>
                </a:lnTo>
                <a:lnTo>
                  <a:pt x="2014" y="3157"/>
                </a:lnTo>
                <a:lnTo>
                  <a:pt x="2089" y="3062"/>
                </a:lnTo>
                <a:close/>
                <a:moveTo>
                  <a:pt x="2373" y="3726"/>
                </a:moveTo>
                <a:lnTo>
                  <a:pt x="3241" y="3770"/>
                </a:lnTo>
                <a:lnTo>
                  <a:pt x="3376" y="3858"/>
                </a:lnTo>
                <a:lnTo>
                  <a:pt x="3541" y="4248"/>
                </a:lnTo>
                <a:lnTo>
                  <a:pt x="3474" y="4319"/>
                </a:lnTo>
                <a:lnTo>
                  <a:pt x="2591" y="4287"/>
                </a:lnTo>
                <a:lnTo>
                  <a:pt x="2452" y="4191"/>
                </a:lnTo>
                <a:lnTo>
                  <a:pt x="2296" y="3823"/>
                </a:lnTo>
                <a:lnTo>
                  <a:pt x="2373" y="3726"/>
                </a:lnTo>
                <a:close/>
                <a:moveTo>
                  <a:pt x="5349" y="3812"/>
                </a:moveTo>
                <a:lnTo>
                  <a:pt x="4562" y="3773"/>
                </a:lnTo>
                <a:lnTo>
                  <a:pt x="4427" y="3679"/>
                </a:lnTo>
                <a:lnTo>
                  <a:pt x="4264" y="3294"/>
                </a:lnTo>
                <a:lnTo>
                  <a:pt x="4333" y="3208"/>
                </a:lnTo>
                <a:lnTo>
                  <a:pt x="5112" y="3258"/>
                </a:lnTo>
                <a:lnTo>
                  <a:pt x="5349" y="3812"/>
                </a:lnTo>
                <a:close/>
                <a:moveTo>
                  <a:pt x="5084" y="3192"/>
                </a:moveTo>
                <a:lnTo>
                  <a:pt x="4309" y="3142"/>
                </a:lnTo>
                <a:lnTo>
                  <a:pt x="4155" y="3036"/>
                </a:lnTo>
                <a:lnTo>
                  <a:pt x="4002" y="2673"/>
                </a:lnTo>
                <a:lnTo>
                  <a:pt x="4070" y="2586"/>
                </a:lnTo>
                <a:lnTo>
                  <a:pt x="4850" y="2648"/>
                </a:lnTo>
                <a:lnTo>
                  <a:pt x="5084" y="3192"/>
                </a:lnTo>
                <a:close/>
                <a:moveTo>
                  <a:pt x="4630" y="2132"/>
                </a:moveTo>
                <a:lnTo>
                  <a:pt x="4822" y="2581"/>
                </a:lnTo>
                <a:lnTo>
                  <a:pt x="4055" y="2522"/>
                </a:lnTo>
                <a:lnTo>
                  <a:pt x="3889" y="2406"/>
                </a:lnTo>
                <a:lnTo>
                  <a:pt x="3733" y="2036"/>
                </a:lnTo>
                <a:lnTo>
                  <a:pt x="4630" y="2132"/>
                </a:lnTo>
                <a:close/>
                <a:moveTo>
                  <a:pt x="3660" y="2028"/>
                </a:moveTo>
                <a:lnTo>
                  <a:pt x="3823" y="2413"/>
                </a:lnTo>
                <a:lnTo>
                  <a:pt x="3745" y="2497"/>
                </a:lnTo>
                <a:lnTo>
                  <a:pt x="2975" y="2437"/>
                </a:lnTo>
                <a:lnTo>
                  <a:pt x="2790" y="2308"/>
                </a:lnTo>
                <a:lnTo>
                  <a:pt x="2625" y="1917"/>
                </a:lnTo>
                <a:lnTo>
                  <a:pt x="3660" y="2028"/>
                </a:lnTo>
                <a:close/>
                <a:moveTo>
                  <a:pt x="2552" y="1910"/>
                </a:moveTo>
                <a:lnTo>
                  <a:pt x="2727" y="2324"/>
                </a:lnTo>
                <a:lnTo>
                  <a:pt x="2646" y="2411"/>
                </a:lnTo>
                <a:lnTo>
                  <a:pt x="1771" y="2343"/>
                </a:lnTo>
                <a:lnTo>
                  <a:pt x="1627" y="2243"/>
                </a:lnTo>
                <a:lnTo>
                  <a:pt x="1436" y="1790"/>
                </a:lnTo>
                <a:lnTo>
                  <a:pt x="2552" y="1910"/>
                </a:lnTo>
                <a:close/>
                <a:moveTo>
                  <a:pt x="434" y="1683"/>
                </a:moveTo>
                <a:lnTo>
                  <a:pt x="1363" y="1783"/>
                </a:lnTo>
                <a:lnTo>
                  <a:pt x="1554" y="2234"/>
                </a:lnTo>
                <a:lnTo>
                  <a:pt x="1475" y="2320"/>
                </a:lnTo>
                <a:lnTo>
                  <a:pt x="676" y="2257"/>
                </a:lnTo>
                <a:lnTo>
                  <a:pt x="434" y="1683"/>
                </a:lnTo>
                <a:close/>
                <a:moveTo>
                  <a:pt x="704" y="2323"/>
                </a:moveTo>
                <a:lnTo>
                  <a:pt x="1503" y="2386"/>
                </a:lnTo>
                <a:lnTo>
                  <a:pt x="1663" y="2490"/>
                </a:lnTo>
                <a:lnTo>
                  <a:pt x="1835" y="2898"/>
                </a:lnTo>
                <a:lnTo>
                  <a:pt x="1761" y="2977"/>
                </a:lnTo>
                <a:lnTo>
                  <a:pt x="958" y="2925"/>
                </a:lnTo>
                <a:lnTo>
                  <a:pt x="704" y="2323"/>
                </a:lnTo>
                <a:close/>
                <a:moveTo>
                  <a:pt x="986" y="2991"/>
                </a:moveTo>
                <a:lnTo>
                  <a:pt x="1790" y="3043"/>
                </a:lnTo>
                <a:lnTo>
                  <a:pt x="1938" y="3139"/>
                </a:lnTo>
                <a:lnTo>
                  <a:pt x="2118" y="3565"/>
                </a:lnTo>
                <a:lnTo>
                  <a:pt x="2042" y="3646"/>
                </a:lnTo>
                <a:lnTo>
                  <a:pt x="1245" y="3606"/>
                </a:lnTo>
                <a:lnTo>
                  <a:pt x="986" y="2991"/>
                </a:lnTo>
                <a:close/>
                <a:moveTo>
                  <a:pt x="1272" y="3671"/>
                </a:moveTo>
                <a:lnTo>
                  <a:pt x="2057" y="3710"/>
                </a:lnTo>
                <a:lnTo>
                  <a:pt x="2226" y="3821"/>
                </a:lnTo>
                <a:lnTo>
                  <a:pt x="2387" y="4199"/>
                </a:lnTo>
                <a:lnTo>
                  <a:pt x="2314" y="4277"/>
                </a:lnTo>
                <a:lnTo>
                  <a:pt x="1515" y="4248"/>
                </a:lnTo>
                <a:lnTo>
                  <a:pt x="1272" y="3671"/>
                </a:lnTo>
                <a:close/>
                <a:moveTo>
                  <a:pt x="1803" y="4930"/>
                </a:moveTo>
                <a:lnTo>
                  <a:pt x="1543" y="4313"/>
                </a:lnTo>
                <a:lnTo>
                  <a:pt x="2339" y="4342"/>
                </a:lnTo>
                <a:lnTo>
                  <a:pt x="2488" y="4439"/>
                </a:lnTo>
                <a:lnTo>
                  <a:pt x="2696" y="4929"/>
                </a:lnTo>
                <a:lnTo>
                  <a:pt x="1803" y="4929"/>
                </a:lnTo>
                <a:lnTo>
                  <a:pt x="1803" y="4930"/>
                </a:lnTo>
                <a:close/>
                <a:moveTo>
                  <a:pt x="2765" y="4930"/>
                </a:moveTo>
                <a:lnTo>
                  <a:pt x="2565" y="4458"/>
                </a:lnTo>
                <a:lnTo>
                  <a:pt x="2649" y="4353"/>
                </a:lnTo>
                <a:lnTo>
                  <a:pt x="3486" y="4383"/>
                </a:lnTo>
                <a:lnTo>
                  <a:pt x="3640" y="4484"/>
                </a:lnTo>
                <a:lnTo>
                  <a:pt x="3829" y="4930"/>
                </a:lnTo>
                <a:lnTo>
                  <a:pt x="2765" y="4930"/>
                </a:lnTo>
                <a:close/>
                <a:moveTo>
                  <a:pt x="3124" y="5854"/>
                </a:moveTo>
                <a:lnTo>
                  <a:pt x="3602" y="5536"/>
                </a:lnTo>
                <a:lnTo>
                  <a:pt x="4024" y="5726"/>
                </a:lnTo>
                <a:lnTo>
                  <a:pt x="3124" y="5854"/>
                </a:lnTo>
                <a:close/>
                <a:moveTo>
                  <a:pt x="4187" y="5659"/>
                </a:moveTo>
                <a:lnTo>
                  <a:pt x="3928" y="5543"/>
                </a:lnTo>
                <a:lnTo>
                  <a:pt x="4187" y="5555"/>
                </a:lnTo>
                <a:lnTo>
                  <a:pt x="4187" y="5659"/>
                </a:lnTo>
                <a:close/>
                <a:moveTo>
                  <a:pt x="4187" y="5427"/>
                </a:moveTo>
                <a:lnTo>
                  <a:pt x="3644" y="5402"/>
                </a:lnTo>
                <a:lnTo>
                  <a:pt x="3561" y="5121"/>
                </a:lnTo>
                <a:lnTo>
                  <a:pt x="4187" y="5121"/>
                </a:lnTo>
                <a:lnTo>
                  <a:pt x="4187" y="5427"/>
                </a:lnTo>
                <a:lnTo>
                  <a:pt x="4187" y="5427"/>
                </a:lnTo>
                <a:close/>
                <a:moveTo>
                  <a:pt x="4784" y="5583"/>
                </a:moveTo>
                <a:lnTo>
                  <a:pt x="4314" y="5680"/>
                </a:lnTo>
                <a:lnTo>
                  <a:pt x="4314" y="5561"/>
                </a:lnTo>
                <a:lnTo>
                  <a:pt x="4784" y="5583"/>
                </a:lnTo>
                <a:close/>
                <a:moveTo>
                  <a:pt x="3898" y="4930"/>
                </a:moveTo>
                <a:lnTo>
                  <a:pt x="3720" y="4508"/>
                </a:lnTo>
                <a:lnTo>
                  <a:pt x="3808" y="4395"/>
                </a:lnTo>
                <a:lnTo>
                  <a:pt x="4567" y="4423"/>
                </a:lnTo>
                <a:lnTo>
                  <a:pt x="4712" y="4517"/>
                </a:lnTo>
                <a:lnTo>
                  <a:pt x="4886" y="4930"/>
                </a:lnTo>
                <a:lnTo>
                  <a:pt x="3898" y="4930"/>
                </a:lnTo>
                <a:close/>
                <a:moveTo>
                  <a:pt x="4955" y="4930"/>
                </a:moveTo>
                <a:lnTo>
                  <a:pt x="4787" y="4530"/>
                </a:lnTo>
                <a:lnTo>
                  <a:pt x="4863" y="4434"/>
                </a:lnTo>
                <a:lnTo>
                  <a:pt x="5627" y="4461"/>
                </a:lnTo>
                <a:lnTo>
                  <a:pt x="5827" y="4930"/>
                </a:lnTo>
                <a:lnTo>
                  <a:pt x="4955" y="4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CD9E790-A590-F546-B2A7-3DDCDAFB427B}"/>
              </a:ext>
            </a:extLst>
          </p:cNvPr>
          <p:cNvSpPr txBox="1"/>
          <p:nvPr/>
        </p:nvSpPr>
        <p:spPr>
          <a:xfrm>
            <a:off x="3362350" y="2882403"/>
            <a:ext cx="790575" cy="15367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indent="0" algn="ctr">
              <a:lnSpc>
                <a:spcPct val="100000"/>
              </a:lnSpc>
            </a:pPr>
            <a:r>
              <a:rPr lang="zh-CN" sz="1000" b="1" dirty="0">
                <a:solidFill>
                  <a:schemeClr val="bg1"/>
                </a:solidFill>
                <a:cs typeface="+mn-ea"/>
                <a:sym typeface="+mn-lt"/>
              </a:rPr>
              <a:t>地面电站</a:t>
            </a:r>
          </a:p>
        </p:txBody>
      </p:sp>
      <p:pic>
        <p:nvPicPr>
          <p:cNvPr id="138" name="图片 137">
            <a:extLst>
              <a:ext uri="{FF2B5EF4-FFF2-40B4-BE49-F238E27FC236}">
                <a16:creationId xmlns:a16="http://schemas.microsoft.com/office/drawing/2014/main" id="{1C70C644-95BC-996C-3588-4CA728096BD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484" y="3481171"/>
            <a:ext cx="497840" cy="393065"/>
          </a:xfrm>
          <a:prstGeom prst="rect">
            <a:avLst/>
          </a:prstGeom>
        </p:spPr>
      </p:pic>
      <p:pic>
        <p:nvPicPr>
          <p:cNvPr id="140" name="图片 139">
            <a:extLst>
              <a:ext uri="{FF2B5EF4-FFF2-40B4-BE49-F238E27FC236}">
                <a16:creationId xmlns:a16="http://schemas.microsoft.com/office/drawing/2014/main" id="{080EE293-7699-FA9A-6EF3-7ED384DDD8E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139" y="3524016"/>
            <a:ext cx="496794" cy="393065"/>
          </a:xfrm>
          <a:prstGeom prst="rect">
            <a:avLst/>
          </a:prstGeom>
        </p:spPr>
      </p:pic>
      <p:pic>
        <p:nvPicPr>
          <p:cNvPr id="142" name="图片 141">
            <a:extLst>
              <a:ext uri="{FF2B5EF4-FFF2-40B4-BE49-F238E27FC236}">
                <a16:creationId xmlns:a16="http://schemas.microsoft.com/office/drawing/2014/main" id="{F921B660-D693-5A0B-FFBD-B5552B9E747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0655" y="361169"/>
            <a:ext cx="3938024" cy="6227508"/>
          </a:xfrm>
          <a:prstGeom prst="rect">
            <a:avLst/>
          </a:prstGeom>
        </p:spPr>
      </p:pic>
      <p:sp>
        <p:nvSpPr>
          <p:cNvPr id="143" name="文本框 142">
            <a:extLst>
              <a:ext uri="{FF2B5EF4-FFF2-40B4-BE49-F238E27FC236}">
                <a16:creationId xmlns:a16="http://schemas.microsoft.com/office/drawing/2014/main" id="{EE5F7B62-CBA4-DF19-9CDB-02918F0C03BE}"/>
              </a:ext>
            </a:extLst>
          </p:cNvPr>
          <p:cNvSpPr txBox="1"/>
          <p:nvPr/>
        </p:nvSpPr>
        <p:spPr>
          <a:xfrm>
            <a:off x="493495" y="4114887"/>
            <a:ext cx="790575" cy="15367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indent="0" algn="ctr">
              <a:lnSpc>
                <a:spcPct val="100000"/>
              </a:lnSpc>
            </a:pPr>
            <a:r>
              <a:rPr lang="zh-CN" altLang="en-US" sz="1000" b="1" dirty="0">
                <a:solidFill>
                  <a:schemeClr val="bg1"/>
                </a:solidFill>
                <a:cs typeface="+mn-ea"/>
                <a:sym typeface="+mn-lt"/>
              </a:rPr>
              <a:t>高温高辐照</a:t>
            </a: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F44AF9D3-30B8-AAFC-8534-5C460AAC0B91}"/>
              </a:ext>
            </a:extLst>
          </p:cNvPr>
          <p:cNvSpPr txBox="1"/>
          <p:nvPr/>
        </p:nvSpPr>
        <p:spPr>
          <a:xfrm>
            <a:off x="1849571" y="4114887"/>
            <a:ext cx="790575" cy="15367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indent="0" algn="ctr">
              <a:lnSpc>
                <a:spcPct val="100000"/>
              </a:lnSpc>
            </a:pPr>
            <a:r>
              <a:rPr lang="zh-CN" altLang="en-US" sz="1000" b="1" dirty="0">
                <a:solidFill>
                  <a:schemeClr val="bg1"/>
                </a:solidFill>
                <a:cs typeface="+mn-ea"/>
                <a:sym typeface="+mn-lt"/>
              </a:rPr>
              <a:t>低辐照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BB28A17-9B7C-23B3-5588-7EEBE43F12D9}"/>
              </a:ext>
            </a:extLst>
          </p:cNvPr>
          <p:cNvGrpSpPr/>
          <p:nvPr/>
        </p:nvGrpSpPr>
        <p:grpSpPr>
          <a:xfrm>
            <a:off x="3516925" y="3537826"/>
            <a:ext cx="544830" cy="393065"/>
            <a:chOff x="200025" y="4950428"/>
            <a:chExt cx="360835" cy="298669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D6B1C5D8-209D-CC03-20A8-BAB8E54AAB4B}"/>
                </a:ext>
              </a:extLst>
            </p:cNvPr>
            <p:cNvCxnSpPr/>
            <p:nvPr/>
          </p:nvCxnSpPr>
          <p:spPr>
            <a:xfrm>
              <a:off x="205740" y="5082540"/>
              <a:ext cx="279003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DDB27717-277E-5187-485E-4BC1135F8080}"/>
                </a:ext>
              </a:extLst>
            </p:cNvPr>
            <p:cNvCxnSpPr>
              <a:cxnSpLocks/>
            </p:cNvCxnSpPr>
            <p:nvPr/>
          </p:nvCxnSpPr>
          <p:spPr>
            <a:xfrm>
              <a:off x="200025" y="5247192"/>
              <a:ext cx="286954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EEA88FF3-943E-CE1D-2346-2B971A5DEA02}"/>
                </a:ext>
              </a:extLst>
            </p:cNvPr>
            <p:cNvCxnSpPr>
              <a:cxnSpLocks/>
            </p:cNvCxnSpPr>
            <p:nvPr/>
          </p:nvCxnSpPr>
          <p:spPr>
            <a:xfrm>
              <a:off x="305345" y="4953443"/>
              <a:ext cx="255515" cy="28412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8A51D3A4-D078-91BC-021D-0698D7CFA0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2613" y="4950428"/>
              <a:ext cx="111254" cy="139046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DF98BBDF-5D5A-A5EB-C834-CBC1FE05C6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028" y="4978989"/>
              <a:ext cx="78254" cy="105456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2418E6F0-C145-8B43-2050-140D2C22F66F}"/>
                </a:ext>
              </a:extLst>
            </p:cNvPr>
            <p:cNvCxnSpPr>
              <a:cxnSpLocks/>
            </p:cNvCxnSpPr>
            <p:nvPr/>
          </p:nvCxnSpPr>
          <p:spPr>
            <a:xfrm>
              <a:off x="281939" y="4987685"/>
              <a:ext cx="199325" cy="16389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54264698-1662-8115-067F-47C6933C0E03}"/>
                </a:ext>
              </a:extLst>
            </p:cNvPr>
            <p:cNvCxnSpPr>
              <a:cxnSpLocks/>
            </p:cNvCxnSpPr>
            <p:nvPr/>
          </p:nvCxnSpPr>
          <p:spPr>
            <a:xfrm>
              <a:off x="258708" y="5028504"/>
              <a:ext cx="186611" cy="17002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0B4BFC30-3F25-14BC-DC83-9E52253437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910" y="4978411"/>
              <a:ext cx="81032" cy="104129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F7B4D030-FD86-2BEA-F3E5-21EC17B2E3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1940" y="4958046"/>
              <a:ext cx="111254" cy="12449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ED887347-7BDD-462B-1C36-ABE120D391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4965" y="4967298"/>
              <a:ext cx="90354" cy="115242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E70B772A-EE0D-2FAF-211D-9F1E718D3BD3}"/>
                </a:ext>
              </a:extLst>
            </p:cNvPr>
            <p:cNvCxnSpPr>
              <a:cxnSpLocks/>
            </p:cNvCxnSpPr>
            <p:nvPr/>
          </p:nvCxnSpPr>
          <p:spPr>
            <a:xfrm>
              <a:off x="205740" y="5081854"/>
              <a:ext cx="0" cy="16533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86AD35F3-E956-8853-46C3-067E1F3FC3F1}"/>
                </a:ext>
              </a:extLst>
            </p:cNvPr>
            <p:cNvCxnSpPr>
              <a:cxnSpLocks/>
            </p:cNvCxnSpPr>
            <p:nvPr/>
          </p:nvCxnSpPr>
          <p:spPr>
            <a:xfrm>
              <a:off x="484743" y="5082540"/>
              <a:ext cx="0" cy="164652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4C1EED9B-7821-242A-BF6F-1081337F780C}"/>
                </a:ext>
              </a:extLst>
            </p:cNvPr>
            <p:cNvSpPr/>
            <p:nvPr/>
          </p:nvSpPr>
          <p:spPr>
            <a:xfrm>
              <a:off x="238125" y="5120640"/>
              <a:ext cx="62865" cy="45719"/>
            </a:xfrm>
            <a:prstGeom prst="rect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7793D36C-AD13-4BBD-2227-B07A413B6FE9}"/>
                </a:ext>
              </a:extLst>
            </p:cNvPr>
            <p:cNvSpPr/>
            <p:nvPr/>
          </p:nvSpPr>
          <p:spPr>
            <a:xfrm>
              <a:off x="384543" y="5132907"/>
              <a:ext cx="62865" cy="105033"/>
            </a:xfrm>
            <a:prstGeom prst="rect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B68C66BE-83AB-D6E1-171E-858A7A4EDD0D}"/>
                </a:ext>
              </a:extLst>
            </p:cNvPr>
            <p:cNvCxnSpPr>
              <a:cxnSpLocks/>
            </p:cNvCxnSpPr>
            <p:nvPr/>
          </p:nvCxnSpPr>
          <p:spPr>
            <a:xfrm>
              <a:off x="553776" y="4980787"/>
              <a:ext cx="0" cy="215045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A33D01F3-30A4-DB87-95A3-B746F7825805}"/>
                </a:ext>
              </a:extLst>
            </p:cNvPr>
            <p:cNvCxnSpPr/>
            <p:nvPr/>
          </p:nvCxnSpPr>
          <p:spPr>
            <a:xfrm flipV="1">
              <a:off x="483169" y="5187328"/>
              <a:ext cx="74417" cy="61769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98A76CF9-E873-019B-9288-01E32AFABE4C}"/>
                </a:ext>
              </a:extLst>
            </p:cNvPr>
            <p:cNvCxnSpPr/>
            <p:nvPr/>
          </p:nvCxnSpPr>
          <p:spPr>
            <a:xfrm>
              <a:off x="404733" y="5166359"/>
              <a:ext cx="0" cy="3518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01E9D950-5CF5-F606-DF1B-0BAAFE2EE500}"/>
              </a:ext>
            </a:extLst>
          </p:cNvPr>
          <p:cNvSpPr txBox="1"/>
          <p:nvPr/>
        </p:nvSpPr>
        <p:spPr>
          <a:xfrm>
            <a:off x="3267794" y="4114887"/>
            <a:ext cx="984165" cy="15388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indent="0" algn="ctr">
              <a:lnSpc>
                <a:spcPct val="100000"/>
              </a:lnSpc>
            </a:pPr>
            <a:r>
              <a:rPr lang="zh-CN" altLang="en-US" sz="1000" b="1" dirty="0">
                <a:solidFill>
                  <a:schemeClr val="bg1"/>
                </a:solidFill>
                <a:cs typeface="+mn-ea"/>
                <a:sym typeface="+mn-lt"/>
              </a:rPr>
              <a:t>阳光房、阳光棚</a:t>
            </a:r>
            <a:endParaRPr lang="zh-CN" sz="1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solar-panel-in-sunlight_34736">
            <a:extLst>
              <a:ext uri="{FF2B5EF4-FFF2-40B4-BE49-F238E27FC236}">
                <a16:creationId xmlns:a16="http://schemas.microsoft.com/office/drawing/2014/main" id="{5FE83CD5-7389-710F-FE43-6DCCA2528041}"/>
              </a:ext>
            </a:extLst>
          </p:cNvPr>
          <p:cNvSpPr/>
          <p:nvPr/>
        </p:nvSpPr>
        <p:spPr>
          <a:xfrm>
            <a:off x="620494" y="4804586"/>
            <a:ext cx="544830" cy="492760"/>
          </a:xfrm>
          <a:custGeom>
            <a:avLst/>
            <a:gdLst>
              <a:gd name="T0" fmla="*/ 5589 w 6641"/>
              <a:gd name="T1" fmla="*/ 427 h 6021"/>
              <a:gd name="T2" fmla="*/ 5589 w 6641"/>
              <a:gd name="T3" fmla="*/ 1659 h 6021"/>
              <a:gd name="T4" fmla="*/ 4776 w 6641"/>
              <a:gd name="T5" fmla="*/ 839 h 6021"/>
              <a:gd name="T6" fmla="*/ 4562 w 6641"/>
              <a:gd name="T7" fmla="*/ 803 h 6021"/>
              <a:gd name="T8" fmla="*/ 4940 w 6641"/>
              <a:gd name="T9" fmla="*/ 212 h 6021"/>
              <a:gd name="T10" fmla="*/ 5041 w 6641"/>
              <a:gd name="T11" fmla="*/ 404 h 6021"/>
              <a:gd name="T12" fmla="*/ 6081 w 6641"/>
              <a:gd name="T13" fmla="*/ 364 h 6021"/>
              <a:gd name="T14" fmla="*/ 6107 w 6641"/>
              <a:gd name="T15" fmla="*/ 415 h 6021"/>
              <a:gd name="T16" fmla="*/ 6634 w 6641"/>
              <a:gd name="T17" fmla="*/ 758 h 6021"/>
              <a:gd name="T18" fmla="*/ 6636 w 6641"/>
              <a:gd name="T19" fmla="*/ 1438 h 6021"/>
              <a:gd name="T20" fmla="*/ 6441 w 6641"/>
              <a:gd name="T21" fmla="*/ 1341 h 6021"/>
              <a:gd name="T22" fmla="*/ 6218 w 6641"/>
              <a:gd name="T23" fmla="*/ 1995 h 6021"/>
              <a:gd name="T24" fmla="*/ 6244 w 6641"/>
              <a:gd name="T25" fmla="*/ 1944 h 6021"/>
              <a:gd name="T26" fmla="*/ 5623 w 6641"/>
              <a:gd name="T27" fmla="*/ 1985 h 6021"/>
              <a:gd name="T28" fmla="*/ 4932 w 6641"/>
              <a:gd name="T29" fmla="*/ 1959 h 6021"/>
              <a:gd name="T30" fmla="*/ 5096 w 6641"/>
              <a:gd name="T31" fmla="*/ 1836 h 6021"/>
              <a:gd name="T32" fmla="*/ 4778 w 6641"/>
              <a:gd name="T33" fmla="*/ 1366 h 6021"/>
              <a:gd name="T34" fmla="*/ 4574 w 6641"/>
              <a:gd name="T35" fmla="*/ 1464 h 6021"/>
              <a:gd name="T36" fmla="*/ 4778 w 6641"/>
              <a:gd name="T37" fmla="*/ 1366 h 6021"/>
              <a:gd name="T38" fmla="*/ 5586 w 6641"/>
              <a:gd name="T39" fmla="*/ 0 h 6021"/>
              <a:gd name="T40" fmla="*/ 5554 w 6641"/>
              <a:gd name="T41" fmla="*/ 215 h 6021"/>
              <a:gd name="T42" fmla="*/ 247 w 6641"/>
              <a:gd name="T43" fmla="*/ 1463 h 6021"/>
              <a:gd name="T44" fmla="*/ 50 w 6641"/>
              <a:gd name="T45" fmla="*/ 1595 h 6021"/>
              <a:gd name="T46" fmla="*/ 1806 w 6641"/>
              <a:gd name="T47" fmla="*/ 5121 h 6021"/>
              <a:gd name="T48" fmla="*/ 2855 w 6641"/>
              <a:gd name="T49" fmla="*/ 6021 h 6021"/>
              <a:gd name="T50" fmla="*/ 5296 w 6641"/>
              <a:gd name="T51" fmla="*/ 5480 h 6021"/>
              <a:gd name="T52" fmla="*/ 6069 w 6641"/>
              <a:gd name="T53" fmla="*/ 5025 h 6021"/>
              <a:gd name="T54" fmla="*/ 4677 w 6641"/>
              <a:gd name="T55" fmla="*/ 4270 h 6021"/>
              <a:gd name="T56" fmla="*/ 3738 w 6641"/>
              <a:gd name="T57" fmla="*/ 4329 h 6021"/>
              <a:gd name="T58" fmla="*/ 4462 w 6641"/>
              <a:gd name="T59" fmla="*/ 3926 h 6021"/>
              <a:gd name="T60" fmla="*/ 3497 w 6641"/>
              <a:gd name="T61" fmla="*/ 3719 h 6021"/>
              <a:gd name="T62" fmla="*/ 4190 w 6641"/>
              <a:gd name="T63" fmla="*/ 3283 h 6021"/>
              <a:gd name="T64" fmla="*/ 3071 w 6641"/>
              <a:gd name="T65" fmla="*/ 2972 h 6021"/>
              <a:gd name="T66" fmla="*/ 4086 w 6641"/>
              <a:gd name="T67" fmla="*/ 3035 h 6021"/>
              <a:gd name="T68" fmla="*/ 1902 w 6641"/>
              <a:gd name="T69" fmla="*/ 2891 h 6021"/>
              <a:gd name="T70" fmla="*/ 3003 w 6641"/>
              <a:gd name="T71" fmla="*/ 2976 h 6021"/>
              <a:gd name="T72" fmla="*/ 3197 w 6641"/>
              <a:gd name="T73" fmla="*/ 3704 h 6021"/>
              <a:gd name="T74" fmla="*/ 2373 w 6641"/>
              <a:gd name="T75" fmla="*/ 3726 h 6021"/>
              <a:gd name="T76" fmla="*/ 2591 w 6641"/>
              <a:gd name="T77" fmla="*/ 4287 h 6021"/>
              <a:gd name="T78" fmla="*/ 4562 w 6641"/>
              <a:gd name="T79" fmla="*/ 3773 h 6021"/>
              <a:gd name="T80" fmla="*/ 5349 w 6641"/>
              <a:gd name="T81" fmla="*/ 3812 h 6021"/>
              <a:gd name="T82" fmla="*/ 4070 w 6641"/>
              <a:gd name="T83" fmla="*/ 2586 h 6021"/>
              <a:gd name="T84" fmla="*/ 4055 w 6641"/>
              <a:gd name="T85" fmla="*/ 2522 h 6021"/>
              <a:gd name="T86" fmla="*/ 3823 w 6641"/>
              <a:gd name="T87" fmla="*/ 2413 h 6021"/>
              <a:gd name="T88" fmla="*/ 3660 w 6641"/>
              <a:gd name="T89" fmla="*/ 2028 h 6021"/>
              <a:gd name="T90" fmla="*/ 1627 w 6641"/>
              <a:gd name="T91" fmla="*/ 2243 h 6021"/>
              <a:gd name="T92" fmla="*/ 1554 w 6641"/>
              <a:gd name="T93" fmla="*/ 2234 h 6021"/>
              <a:gd name="T94" fmla="*/ 1503 w 6641"/>
              <a:gd name="T95" fmla="*/ 2386 h 6021"/>
              <a:gd name="T96" fmla="*/ 704 w 6641"/>
              <a:gd name="T97" fmla="*/ 2323 h 6021"/>
              <a:gd name="T98" fmla="*/ 2042 w 6641"/>
              <a:gd name="T99" fmla="*/ 3646 h 6021"/>
              <a:gd name="T100" fmla="*/ 2226 w 6641"/>
              <a:gd name="T101" fmla="*/ 3821 h 6021"/>
              <a:gd name="T102" fmla="*/ 1803 w 6641"/>
              <a:gd name="T103" fmla="*/ 4930 h 6021"/>
              <a:gd name="T104" fmla="*/ 1803 w 6641"/>
              <a:gd name="T105" fmla="*/ 4929 h 6021"/>
              <a:gd name="T106" fmla="*/ 3486 w 6641"/>
              <a:gd name="T107" fmla="*/ 4383 h 6021"/>
              <a:gd name="T108" fmla="*/ 3602 w 6641"/>
              <a:gd name="T109" fmla="*/ 5536 h 6021"/>
              <a:gd name="T110" fmla="*/ 4187 w 6641"/>
              <a:gd name="T111" fmla="*/ 5555 h 6021"/>
              <a:gd name="T112" fmla="*/ 4187 w 6641"/>
              <a:gd name="T113" fmla="*/ 5121 h 6021"/>
              <a:gd name="T114" fmla="*/ 4314 w 6641"/>
              <a:gd name="T115" fmla="*/ 5561 h 6021"/>
              <a:gd name="T116" fmla="*/ 4567 w 6641"/>
              <a:gd name="T117" fmla="*/ 4423 h 6021"/>
              <a:gd name="T118" fmla="*/ 4787 w 6641"/>
              <a:gd name="T119" fmla="*/ 4530 h 6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641" h="6021">
                <a:moveTo>
                  <a:pt x="5589" y="427"/>
                </a:moveTo>
                <a:cubicBezTo>
                  <a:pt x="5214" y="427"/>
                  <a:pt x="4909" y="732"/>
                  <a:pt x="4909" y="1107"/>
                </a:cubicBezTo>
                <a:cubicBezTo>
                  <a:pt x="4909" y="1482"/>
                  <a:pt x="5214" y="1786"/>
                  <a:pt x="5589" y="1786"/>
                </a:cubicBezTo>
                <a:cubicBezTo>
                  <a:pt x="5963" y="1786"/>
                  <a:pt x="6268" y="1482"/>
                  <a:pt x="6268" y="1107"/>
                </a:cubicBezTo>
                <a:cubicBezTo>
                  <a:pt x="6268" y="732"/>
                  <a:pt x="5963" y="427"/>
                  <a:pt x="5589" y="427"/>
                </a:cubicBezTo>
                <a:close/>
                <a:moveTo>
                  <a:pt x="5589" y="1659"/>
                </a:moveTo>
                <a:cubicBezTo>
                  <a:pt x="5284" y="1659"/>
                  <a:pt x="5036" y="1411"/>
                  <a:pt x="5036" y="1107"/>
                </a:cubicBezTo>
                <a:cubicBezTo>
                  <a:pt x="5036" y="802"/>
                  <a:pt x="5284" y="554"/>
                  <a:pt x="5589" y="554"/>
                </a:cubicBezTo>
                <a:cubicBezTo>
                  <a:pt x="5893" y="554"/>
                  <a:pt x="6141" y="802"/>
                  <a:pt x="6141" y="1107"/>
                </a:cubicBezTo>
                <a:cubicBezTo>
                  <a:pt x="6141" y="1411"/>
                  <a:pt x="5893" y="1659"/>
                  <a:pt x="5589" y="1659"/>
                </a:cubicBezTo>
                <a:close/>
                <a:moveTo>
                  <a:pt x="4540" y="775"/>
                </a:moveTo>
                <a:cubicBezTo>
                  <a:pt x="4540" y="771"/>
                  <a:pt x="4540" y="767"/>
                  <a:pt x="4542" y="763"/>
                </a:cubicBezTo>
                <a:cubicBezTo>
                  <a:pt x="4547" y="746"/>
                  <a:pt x="4565" y="737"/>
                  <a:pt x="4582" y="742"/>
                </a:cubicBezTo>
                <a:lnTo>
                  <a:pt x="4756" y="799"/>
                </a:lnTo>
                <a:cubicBezTo>
                  <a:pt x="4773" y="804"/>
                  <a:pt x="4782" y="822"/>
                  <a:pt x="4776" y="839"/>
                </a:cubicBezTo>
                <a:cubicBezTo>
                  <a:pt x="4772" y="853"/>
                  <a:pt x="4760" y="861"/>
                  <a:pt x="4746" y="861"/>
                </a:cubicBezTo>
                <a:lnTo>
                  <a:pt x="4746" y="861"/>
                </a:lnTo>
                <a:lnTo>
                  <a:pt x="4746" y="861"/>
                </a:lnTo>
                <a:cubicBezTo>
                  <a:pt x="4743" y="861"/>
                  <a:pt x="4739" y="861"/>
                  <a:pt x="4736" y="860"/>
                </a:cubicBezTo>
                <a:lnTo>
                  <a:pt x="4562" y="803"/>
                </a:lnTo>
                <a:cubicBezTo>
                  <a:pt x="4550" y="799"/>
                  <a:pt x="4541" y="788"/>
                  <a:pt x="4540" y="775"/>
                </a:cubicBezTo>
                <a:close/>
                <a:moveTo>
                  <a:pt x="4933" y="256"/>
                </a:moveTo>
                <a:cubicBezTo>
                  <a:pt x="4923" y="242"/>
                  <a:pt x="4926" y="222"/>
                  <a:pt x="4940" y="212"/>
                </a:cubicBezTo>
                <a:lnTo>
                  <a:pt x="4940" y="212"/>
                </a:lnTo>
                <a:lnTo>
                  <a:pt x="4940" y="212"/>
                </a:lnTo>
                <a:cubicBezTo>
                  <a:pt x="4954" y="201"/>
                  <a:pt x="4974" y="205"/>
                  <a:pt x="4984" y="219"/>
                </a:cubicBezTo>
                <a:lnTo>
                  <a:pt x="5092" y="367"/>
                </a:lnTo>
                <a:cubicBezTo>
                  <a:pt x="5102" y="381"/>
                  <a:pt x="5099" y="401"/>
                  <a:pt x="5085" y="411"/>
                </a:cubicBezTo>
                <a:cubicBezTo>
                  <a:pt x="5079" y="416"/>
                  <a:pt x="5073" y="418"/>
                  <a:pt x="5066" y="418"/>
                </a:cubicBezTo>
                <a:cubicBezTo>
                  <a:pt x="5056" y="418"/>
                  <a:pt x="5047" y="413"/>
                  <a:pt x="5041" y="404"/>
                </a:cubicBezTo>
                <a:lnTo>
                  <a:pt x="5041" y="404"/>
                </a:lnTo>
                <a:lnTo>
                  <a:pt x="5040" y="404"/>
                </a:lnTo>
                <a:lnTo>
                  <a:pt x="4933" y="256"/>
                </a:lnTo>
                <a:close/>
                <a:moveTo>
                  <a:pt x="6088" y="409"/>
                </a:moveTo>
                <a:cubicBezTo>
                  <a:pt x="6074" y="398"/>
                  <a:pt x="6071" y="378"/>
                  <a:pt x="6081" y="364"/>
                </a:cubicBezTo>
                <a:lnTo>
                  <a:pt x="6189" y="216"/>
                </a:lnTo>
                <a:cubicBezTo>
                  <a:pt x="6199" y="201"/>
                  <a:pt x="6219" y="198"/>
                  <a:pt x="6233" y="209"/>
                </a:cubicBezTo>
                <a:cubicBezTo>
                  <a:pt x="6247" y="219"/>
                  <a:pt x="6250" y="239"/>
                  <a:pt x="6240" y="253"/>
                </a:cubicBezTo>
                <a:lnTo>
                  <a:pt x="6132" y="401"/>
                </a:lnTo>
                <a:cubicBezTo>
                  <a:pt x="6126" y="410"/>
                  <a:pt x="6117" y="415"/>
                  <a:pt x="6107" y="415"/>
                </a:cubicBezTo>
                <a:cubicBezTo>
                  <a:pt x="6100" y="415"/>
                  <a:pt x="6094" y="413"/>
                  <a:pt x="6088" y="409"/>
                </a:cubicBezTo>
                <a:close/>
                <a:moveTo>
                  <a:pt x="6399" y="834"/>
                </a:moveTo>
                <a:cubicBezTo>
                  <a:pt x="6394" y="817"/>
                  <a:pt x="6403" y="799"/>
                  <a:pt x="6420" y="794"/>
                </a:cubicBezTo>
                <a:lnTo>
                  <a:pt x="6594" y="737"/>
                </a:lnTo>
                <a:cubicBezTo>
                  <a:pt x="6610" y="732"/>
                  <a:pt x="6628" y="741"/>
                  <a:pt x="6634" y="758"/>
                </a:cubicBezTo>
                <a:cubicBezTo>
                  <a:pt x="6639" y="775"/>
                  <a:pt x="6630" y="792"/>
                  <a:pt x="6613" y="798"/>
                </a:cubicBezTo>
                <a:lnTo>
                  <a:pt x="6439" y="855"/>
                </a:lnTo>
                <a:cubicBezTo>
                  <a:pt x="6436" y="856"/>
                  <a:pt x="6433" y="856"/>
                  <a:pt x="6429" y="856"/>
                </a:cubicBezTo>
                <a:cubicBezTo>
                  <a:pt x="6416" y="856"/>
                  <a:pt x="6404" y="848"/>
                  <a:pt x="6399" y="834"/>
                </a:cubicBezTo>
                <a:close/>
                <a:moveTo>
                  <a:pt x="6636" y="1438"/>
                </a:moveTo>
                <a:cubicBezTo>
                  <a:pt x="6631" y="1451"/>
                  <a:pt x="6619" y="1460"/>
                  <a:pt x="6605" y="1460"/>
                </a:cubicBezTo>
                <a:cubicBezTo>
                  <a:pt x="6602" y="1460"/>
                  <a:pt x="6598" y="1459"/>
                  <a:pt x="6595" y="1458"/>
                </a:cubicBezTo>
                <a:lnTo>
                  <a:pt x="6421" y="1402"/>
                </a:lnTo>
                <a:cubicBezTo>
                  <a:pt x="6404" y="1396"/>
                  <a:pt x="6395" y="1378"/>
                  <a:pt x="6401" y="1361"/>
                </a:cubicBezTo>
                <a:cubicBezTo>
                  <a:pt x="6406" y="1345"/>
                  <a:pt x="6424" y="1335"/>
                  <a:pt x="6441" y="1341"/>
                </a:cubicBezTo>
                <a:lnTo>
                  <a:pt x="6615" y="1398"/>
                </a:lnTo>
                <a:cubicBezTo>
                  <a:pt x="6632" y="1403"/>
                  <a:pt x="6641" y="1421"/>
                  <a:pt x="6636" y="1438"/>
                </a:cubicBezTo>
                <a:close/>
                <a:moveTo>
                  <a:pt x="6244" y="1944"/>
                </a:moveTo>
                <a:cubicBezTo>
                  <a:pt x="6255" y="1958"/>
                  <a:pt x="6251" y="1978"/>
                  <a:pt x="6237" y="1989"/>
                </a:cubicBezTo>
                <a:cubicBezTo>
                  <a:pt x="6232" y="1993"/>
                  <a:pt x="6225" y="1995"/>
                  <a:pt x="6218" y="1995"/>
                </a:cubicBezTo>
                <a:cubicBezTo>
                  <a:pt x="6209" y="1995"/>
                  <a:pt x="6199" y="1990"/>
                  <a:pt x="6193" y="1982"/>
                </a:cubicBezTo>
                <a:lnTo>
                  <a:pt x="6085" y="1833"/>
                </a:lnTo>
                <a:cubicBezTo>
                  <a:pt x="6075" y="1819"/>
                  <a:pt x="6078" y="1799"/>
                  <a:pt x="6092" y="1789"/>
                </a:cubicBezTo>
                <a:cubicBezTo>
                  <a:pt x="6106" y="1779"/>
                  <a:pt x="6126" y="1782"/>
                  <a:pt x="6137" y="1796"/>
                </a:cubicBezTo>
                <a:lnTo>
                  <a:pt x="6244" y="1944"/>
                </a:lnTo>
                <a:close/>
                <a:moveTo>
                  <a:pt x="5559" y="2168"/>
                </a:moveTo>
                <a:lnTo>
                  <a:pt x="5559" y="1985"/>
                </a:lnTo>
                <a:cubicBezTo>
                  <a:pt x="5559" y="1968"/>
                  <a:pt x="5573" y="1953"/>
                  <a:pt x="5591" y="1953"/>
                </a:cubicBezTo>
                <a:cubicBezTo>
                  <a:pt x="5595" y="1953"/>
                  <a:pt x="5600" y="1954"/>
                  <a:pt x="5603" y="1956"/>
                </a:cubicBezTo>
                <a:cubicBezTo>
                  <a:pt x="5615" y="1961"/>
                  <a:pt x="5623" y="1972"/>
                  <a:pt x="5623" y="1985"/>
                </a:cubicBezTo>
                <a:lnTo>
                  <a:pt x="5623" y="2168"/>
                </a:lnTo>
                <a:cubicBezTo>
                  <a:pt x="5623" y="2186"/>
                  <a:pt x="5609" y="2200"/>
                  <a:pt x="5591" y="2200"/>
                </a:cubicBezTo>
                <a:cubicBezTo>
                  <a:pt x="5574" y="2200"/>
                  <a:pt x="5559" y="2186"/>
                  <a:pt x="5559" y="2168"/>
                </a:cubicBezTo>
                <a:close/>
                <a:moveTo>
                  <a:pt x="4931" y="1971"/>
                </a:moveTo>
                <a:cubicBezTo>
                  <a:pt x="4931" y="1967"/>
                  <a:pt x="4931" y="1963"/>
                  <a:pt x="4932" y="1959"/>
                </a:cubicBezTo>
                <a:cubicBezTo>
                  <a:pt x="4933" y="1955"/>
                  <a:pt x="4934" y="1951"/>
                  <a:pt x="4937" y="1947"/>
                </a:cubicBezTo>
                <a:lnTo>
                  <a:pt x="5045" y="1799"/>
                </a:lnTo>
                <a:cubicBezTo>
                  <a:pt x="5055" y="1785"/>
                  <a:pt x="5075" y="1782"/>
                  <a:pt x="5089" y="1792"/>
                </a:cubicBezTo>
                <a:cubicBezTo>
                  <a:pt x="5096" y="1797"/>
                  <a:pt x="5101" y="1805"/>
                  <a:pt x="5102" y="1813"/>
                </a:cubicBezTo>
                <a:cubicBezTo>
                  <a:pt x="5103" y="1821"/>
                  <a:pt x="5101" y="1829"/>
                  <a:pt x="5096" y="1836"/>
                </a:cubicBezTo>
                <a:lnTo>
                  <a:pt x="4989" y="1985"/>
                </a:lnTo>
                <a:cubicBezTo>
                  <a:pt x="4982" y="1993"/>
                  <a:pt x="4973" y="1998"/>
                  <a:pt x="4963" y="1998"/>
                </a:cubicBezTo>
                <a:cubicBezTo>
                  <a:pt x="4956" y="1998"/>
                  <a:pt x="4950" y="1996"/>
                  <a:pt x="4944" y="1992"/>
                </a:cubicBezTo>
                <a:cubicBezTo>
                  <a:pt x="4937" y="1986"/>
                  <a:pt x="4933" y="1979"/>
                  <a:pt x="4931" y="1971"/>
                </a:cubicBezTo>
                <a:close/>
                <a:moveTo>
                  <a:pt x="4778" y="1366"/>
                </a:moveTo>
                <a:cubicBezTo>
                  <a:pt x="4783" y="1383"/>
                  <a:pt x="4774" y="1401"/>
                  <a:pt x="4757" y="1406"/>
                </a:cubicBezTo>
                <a:lnTo>
                  <a:pt x="4757" y="1406"/>
                </a:lnTo>
                <a:lnTo>
                  <a:pt x="4757" y="1406"/>
                </a:lnTo>
                <a:lnTo>
                  <a:pt x="4583" y="1463"/>
                </a:lnTo>
                <a:cubicBezTo>
                  <a:pt x="4580" y="1464"/>
                  <a:pt x="4577" y="1464"/>
                  <a:pt x="4574" y="1464"/>
                </a:cubicBezTo>
                <a:cubicBezTo>
                  <a:pt x="4560" y="1464"/>
                  <a:pt x="4548" y="1456"/>
                  <a:pt x="4543" y="1443"/>
                </a:cubicBezTo>
                <a:cubicBezTo>
                  <a:pt x="4542" y="1438"/>
                  <a:pt x="4541" y="1434"/>
                  <a:pt x="4542" y="1430"/>
                </a:cubicBezTo>
                <a:cubicBezTo>
                  <a:pt x="4543" y="1418"/>
                  <a:pt x="4551" y="1406"/>
                  <a:pt x="4564" y="1402"/>
                </a:cubicBezTo>
                <a:lnTo>
                  <a:pt x="4738" y="1346"/>
                </a:lnTo>
                <a:cubicBezTo>
                  <a:pt x="4755" y="1340"/>
                  <a:pt x="4773" y="1350"/>
                  <a:pt x="4778" y="1366"/>
                </a:cubicBezTo>
                <a:close/>
                <a:moveTo>
                  <a:pt x="5554" y="215"/>
                </a:moveTo>
                <a:lnTo>
                  <a:pt x="5554" y="32"/>
                </a:lnTo>
                <a:cubicBezTo>
                  <a:pt x="5554" y="15"/>
                  <a:pt x="5568" y="0"/>
                  <a:pt x="5586" y="0"/>
                </a:cubicBezTo>
                <a:lnTo>
                  <a:pt x="5586" y="0"/>
                </a:lnTo>
                <a:lnTo>
                  <a:pt x="5586" y="0"/>
                </a:lnTo>
                <a:cubicBezTo>
                  <a:pt x="5604" y="0"/>
                  <a:pt x="5618" y="15"/>
                  <a:pt x="5618" y="32"/>
                </a:cubicBezTo>
                <a:lnTo>
                  <a:pt x="5618" y="215"/>
                </a:lnTo>
                <a:cubicBezTo>
                  <a:pt x="5618" y="233"/>
                  <a:pt x="5604" y="247"/>
                  <a:pt x="5586" y="247"/>
                </a:cubicBezTo>
                <a:cubicBezTo>
                  <a:pt x="5568" y="247"/>
                  <a:pt x="5554" y="233"/>
                  <a:pt x="5554" y="215"/>
                </a:cubicBezTo>
                <a:lnTo>
                  <a:pt x="5554" y="215"/>
                </a:lnTo>
                <a:close/>
                <a:moveTo>
                  <a:pt x="4780" y="1998"/>
                </a:moveTo>
                <a:cubicBezTo>
                  <a:pt x="4765" y="1963"/>
                  <a:pt x="4731" y="1941"/>
                  <a:pt x="4692" y="1941"/>
                </a:cubicBezTo>
                <a:lnTo>
                  <a:pt x="269" y="1460"/>
                </a:lnTo>
                <a:cubicBezTo>
                  <a:pt x="269" y="1460"/>
                  <a:pt x="268" y="1460"/>
                  <a:pt x="268" y="1460"/>
                </a:cubicBezTo>
                <a:cubicBezTo>
                  <a:pt x="261" y="1460"/>
                  <a:pt x="253" y="1461"/>
                  <a:pt x="247" y="1463"/>
                </a:cubicBezTo>
                <a:cubicBezTo>
                  <a:pt x="245" y="1464"/>
                  <a:pt x="243" y="1464"/>
                  <a:pt x="241" y="1465"/>
                </a:cubicBezTo>
                <a:cubicBezTo>
                  <a:pt x="236" y="1466"/>
                  <a:pt x="231" y="1468"/>
                  <a:pt x="226" y="1471"/>
                </a:cubicBezTo>
                <a:cubicBezTo>
                  <a:pt x="224" y="1472"/>
                  <a:pt x="222" y="1473"/>
                  <a:pt x="220" y="1475"/>
                </a:cubicBezTo>
                <a:cubicBezTo>
                  <a:pt x="218" y="1476"/>
                  <a:pt x="216" y="1477"/>
                  <a:pt x="213" y="1478"/>
                </a:cubicBezTo>
                <a:lnTo>
                  <a:pt x="50" y="1595"/>
                </a:lnTo>
                <a:cubicBezTo>
                  <a:pt x="13" y="1621"/>
                  <a:pt x="0" y="1670"/>
                  <a:pt x="18" y="1712"/>
                </a:cubicBezTo>
                <a:lnTo>
                  <a:pt x="1422" y="5064"/>
                </a:lnTo>
                <a:cubicBezTo>
                  <a:pt x="1437" y="5099"/>
                  <a:pt x="1471" y="5121"/>
                  <a:pt x="1509" y="5121"/>
                </a:cubicBezTo>
                <a:lnTo>
                  <a:pt x="1768" y="5121"/>
                </a:lnTo>
                <a:lnTo>
                  <a:pt x="1806" y="5121"/>
                </a:lnTo>
                <a:lnTo>
                  <a:pt x="3428" y="5121"/>
                </a:lnTo>
                <a:lnTo>
                  <a:pt x="3522" y="5436"/>
                </a:lnTo>
                <a:lnTo>
                  <a:pt x="2820" y="5904"/>
                </a:lnTo>
                <a:cubicBezTo>
                  <a:pt x="2795" y="5921"/>
                  <a:pt x="2785" y="5952"/>
                  <a:pt x="2796" y="5980"/>
                </a:cubicBezTo>
                <a:cubicBezTo>
                  <a:pt x="2805" y="6005"/>
                  <a:pt x="2829" y="6021"/>
                  <a:pt x="2855" y="6021"/>
                </a:cubicBezTo>
                <a:cubicBezTo>
                  <a:pt x="2858" y="6021"/>
                  <a:pt x="2861" y="6021"/>
                  <a:pt x="2864" y="6020"/>
                </a:cubicBezTo>
                <a:lnTo>
                  <a:pt x="4263" y="5820"/>
                </a:lnTo>
                <a:lnTo>
                  <a:pt x="5305" y="5606"/>
                </a:lnTo>
                <a:cubicBezTo>
                  <a:pt x="5337" y="5600"/>
                  <a:pt x="5359" y="5571"/>
                  <a:pt x="5356" y="5539"/>
                </a:cubicBezTo>
                <a:cubicBezTo>
                  <a:pt x="5354" y="5507"/>
                  <a:pt x="5328" y="5481"/>
                  <a:pt x="5296" y="5480"/>
                </a:cubicBezTo>
                <a:lnTo>
                  <a:pt x="4314" y="5433"/>
                </a:lnTo>
                <a:lnTo>
                  <a:pt x="4314" y="5121"/>
                </a:lnTo>
                <a:lnTo>
                  <a:pt x="5972" y="5121"/>
                </a:lnTo>
                <a:cubicBezTo>
                  <a:pt x="5973" y="5121"/>
                  <a:pt x="5974" y="5121"/>
                  <a:pt x="5974" y="5121"/>
                </a:cubicBezTo>
                <a:cubicBezTo>
                  <a:pt x="6027" y="5121"/>
                  <a:pt x="6069" y="5078"/>
                  <a:pt x="6069" y="5025"/>
                </a:cubicBezTo>
                <a:cubicBezTo>
                  <a:pt x="6069" y="5006"/>
                  <a:pt x="6064" y="4989"/>
                  <a:pt x="6055" y="4974"/>
                </a:cubicBezTo>
                <a:lnTo>
                  <a:pt x="4780" y="1998"/>
                </a:lnTo>
                <a:close/>
                <a:moveTo>
                  <a:pt x="5599" y="4397"/>
                </a:moveTo>
                <a:lnTo>
                  <a:pt x="4818" y="4368"/>
                </a:lnTo>
                <a:lnTo>
                  <a:pt x="4677" y="4270"/>
                </a:lnTo>
                <a:lnTo>
                  <a:pt x="4535" y="3935"/>
                </a:lnTo>
                <a:lnTo>
                  <a:pt x="4611" y="3839"/>
                </a:lnTo>
                <a:lnTo>
                  <a:pt x="5377" y="3878"/>
                </a:lnTo>
                <a:lnTo>
                  <a:pt x="5599" y="4397"/>
                </a:lnTo>
                <a:close/>
                <a:moveTo>
                  <a:pt x="3738" y="4329"/>
                </a:moveTo>
                <a:lnTo>
                  <a:pt x="3605" y="4236"/>
                </a:lnTo>
                <a:lnTo>
                  <a:pt x="3454" y="3880"/>
                </a:lnTo>
                <a:lnTo>
                  <a:pt x="3529" y="3785"/>
                </a:lnTo>
                <a:lnTo>
                  <a:pt x="4305" y="3824"/>
                </a:lnTo>
                <a:lnTo>
                  <a:pt x="4462" y="3926"/>
                </a:lnTo>
                <a:lnTo>
                  <a:pt x="4608" y="4271"/>
                </a:lnTo>
                <a:lnTo>
                  <a:pt x="4528" y="4358"/>
                </a:lnTo>
                <a:lnTo>
                  <a:pt x="3738" y="4329"/>
                </a:lnTo>
                <a:close/>
                <a:moveTo>
                  <a:pt x="4280" y="3759"/>
                </a:moveTo>
                <a:lnTo>
                  <a:pt x="3497" y="3719"/>
                </a:lnTo>
                <a:lnTo>
                  <a:pt x="3340" y="3610"/>
                </a:lnTo>
                <a:lnTo>
                  <a:pt x="3182" y="3235"/>
                </a:lnTo>
                <a:lnTo>
                  <a:pt x="3258" y="3138"/>
                </a:lnTo>
                <a:lnTo>
                  <a:pt x="4047" y="3189"/>
                </a:lnTo>
                <a:lnTo>
                  <a:pt x="4190" y="3283"/>
                </a:lnTo>
                <a:lnTo>
                  <a:pt x="4356" y="3676"/>
                </a:lnTo>
                <a:lnTo>
                  <a:pt x="4280" y="3759"/>
                </a:lnTo>
                <a:close/>
                <a:moveTo>
                  <a:pt x="4004" y="3123"/>
                </a:moveTo>
                <a:lnTo>
                  <a:pt x="3214" y="3071"/>
                </a:lnTo>
                <a:lnTo>
                  <a:pt x="3071" y="2972"/>
                </a:lnTo>
                <a:lnTo>
                  <a:pt x="2907" y="2584"/>
                </a:lnTo>
                <a:lnTo>
                  <a:pt x="2972" y="2501"/>
                </a:lnTo>
                <a:lnTo>
                  <a:pt x="3788" y="2564"/>
                </a:lnTo>
                <a:lnTo>
                  <a:pt x="3925" y="2654"/>
                </a:lnTo>
                <a:lnTo>
                  <a:pt x="4086" y="3035"/>
                </a:lnTo>
                <a:lnTo>
                  <a:pt x="4004" y="3123"/>
                </a:lnTo>
                <a:close/>
                <a:moveTo>
                  <a:pt x="3003" y="2976"/>
                </a:moveTo>
                <a:lnTo>
                  <a:pt x="2931" y="3053"/>
                </a:lnTo>
                <a:lnTo>
                  <a:pt x="2052" y="2996"/>
                </a:lnTo>
                <a:lnTo>
                  <a:pt x="1902" y="2891"/>
                </a:lnTo>
                <a:lnTo>
                  <a:pt x="1733" y="2493"/>
                </a:lnTo>
                <a:lnTo>
                  <a:pt x="1799" y="2409"/>
                </a:lnTo>
                <a:lnTo>
                  <a:pt x="2709" y="2480"/>
                </a:lnTo>
                <a:lnTo>
                  <a:pt x="2826" y="2556"/>
                </a:lnTo>
                <a:lnTo>
                  <a:pt x="3003" y="2976"/>
                </a:lnTo>
                <a:close/>
                <a:moveTo>
                  <a:pt x="2089" y="3062"/>
                </a:moveTo>
                <a:lnTo>
                  <a:pt x="2951" y="3118"/>
                </a:lnTo>
                <a:lnTo>
                  <a:pt x="3106" y="3220"/>
                </a:lnTo>
                <a:lnTo>
                  <a:pt x="3275" y="3620"/>
                </a:lnTo>
                <a:lnTo>
                  <a:pt x="3197" y="3704"/>
                </a:lnTo>
                <a:lnTo>
                  <a:pt x="2314" y="3660"/>
                </a:lnTo>
                <a:lnTo>
                  <a:pt x="2191" y="3574"/>
                </a:lnTo>
                <a:lnTo>
                  <a:pt x="2014" y="3157"/>
                </a:lnTo>
                <a:lnTo>
                  <a:pt x="2089" y="3062"/>
                </a:lnTo>
                <a:close/>
                <a:moveTo>
                  <a:pt x="2373" y="3726"/>
                </a:moveTo>
                <a:lnTo>
                  <a:pt x="3241" y="3770"/>
                </a:lnTo>
                <a:lnTo>
                  <a:pt x="3376" y="3858"/>
                </a:lnTo>
                <a:lnTo>
                  <a:pt x="3541" y="4248"/>
                </a:lnTo>
                <a:lnTo>
                  <a:pt x="3474" y="4319"/>
                </a:lnTo>
                <a:lnTo>
                  <a:pt x="2591" y="4287"/>
                </a:lnTo>
                <a:lnTo>
                  <a:pt x="2452" y="4191"/>
                </a:lnTo>
                <a:lnTo>
                  <a:pt x="2296" y="3823"/>
                </a:lnTo>
                <a:lnTo>
                  <a:pt x="2373" y="3726"/>
                </a:lnTo>
                <a:close/>
                <a:moveTo>
                  <a:pt x="5349" y="3812"/>
                </a:moveTo>
                <a:lnTo>
                  <a:pt x="4562" y="3773"/>
                </a:lnTo>
                <a:lnTo>
                  <a:pt x="4427" y="3679"/>
                </a:lnTo>
                <a:lnTo>
                  <a:pt x="4264" y="3294"/>
                </a:lnTo>
                <a:lnTo>
                  <a:pt x="4333" y="3208"/>
                </a:lnTo>
                <a:lnTo>
                  <a:pt x="5112" y="3258"/>
                </a:lnTo>
                <a:lnTo>
                  <a:pt x="5349" y="3812"/>
                </a:lnTo>
                <a:close/>
                <a:moveTo>
                  <a:pt x="5084" y="3192"/>
                </a:moveTo>
                <a:lnTo>
                  <a:pt x="4309" y="3142"/>
                </a:lnTo>
                <a:lnTo>
                  <a:pt x="4155" y="3036"/>
                </a:lnTo>
                <a:lnTo>
                  <a:pt x="4002" y="2673"/>
                </a:lnTo>
                <a:lnTo>
                  <a:pt x="4070" y="2586"/>
                </a:lnTo>
                <a:lnTo>
                  <a:pt x="4850" y="2648"/>
                </a:lnTo>
                <a:lnTo>
                  <a:pt x="5084" y="3192"/>
                </a:lnTo>
                <a:close/>
                <a:moveTo>
                  <a:pt x="4630" y="2132"/>
                </a:moveTo>
                <a:lnTo>
                  <a:pt x="4822" y="2581"/>
                </a:lnTo>
                <a:lnTo>
                  <a:pt x="4055" y="2522"/>
                </a:lnTo>
                <a:lnTo>
                  <a:pt x="3889" y="2406"/>
                </a:lnTo>
                <a:lnTo>
                  <a:pt x="3733" y="2036"/>
                </a:lnTo>
                <a:lnTo>
                  <a:pt x="4630" y="2132"/>
                </a:lnTo>
                <a:close/>
                <a:moveTo>
                  <a:pt x="3660" y="2028"/>
                </a:moveTo>
                <a:lnTo>
                  <a:pt x="3823" y="2413"/>
                </a:lnTo>
                <a:lnTo>
                  <a:pt x="3745" y="2497"/>
                </a:lnTo>
                <a:lnTo>
                  <a:pt x="2975" y="2437"/>
                </a:lnTo>
                <a:lnTo>
                  <a:pt x="2790" y="2308"/>
                </a:lnTo>
                <a:lnTo>
                  <a:pt x="2625" y="1917"/>
                </a:lnTo>
                <a:lnTo>
                  <a:pt x="3660" y="2028"/>
                </a:lnTo>
                <a:close/>
                <a:moveTo>
                  <a:pt x="2552" y="1910"/>
                </a:moveTo>
                <a:lnTo>
                  <a:pt x="2727" y="2324"/>
                </a:lnTo>
                <a:lnTo>
                  <a:pt x="2646" y="2411"/>
                </a:lnTo>
                <a:lnTo>
                  <a:pt x="1771" y="2343"/>
                </a:lnTo>
                <a:lnTo>
                  <a:pt x="1627" y="2243"/>
                </a:lnTo>
                <a:lnTo>
                  <a:pt x="1436" y="1790"/>
                </a:lnTo>
                <a:lnTo>
                  <a:pt x="2552" y="1910"/>
                </a:lnTo>
                <a:close/>
                <a:moveTo>
                  <a:pt x="434" y="1683"/>
                </a:moveTo>
                <a:lnTo>
                  <a:pt x="1363" y="1783"/>
                </a:lnTo>
                <a:lnTo>
                  <a:pt x="1554" y="2234"/>
                </a:lnTo>
                <a:lnTo>
                  <a:pt x="1475" y="2320"/>
                </a:lnTo>
                <a:lnTo>
                  <a:pt x="676" y="2257"/>
                </a:lnTo>
                <a:lnTo>
                  <a:pt x="434" y="1683"/>
                </a:lnTo>
                <a:close/>
                <a:moveTo>
                  <a:pt x="704" y="2323"/>
                </a:moveTo>
                <a:lnTo>
                  <a:pt x="1503" y="2386"/>
                </a:lnTo>
                <a:lnTo>
                  <a:pt x="1663" y="2490"/>
                </a:lnTo>
                <a:lnTo>
                  <a:pt x="1835" y="2898"/>
                </a:lnTo>
                <a:lnTo>
                  <a:pt x="1761" y="2977"/>
                </a:lnTo>
                <a:lnTo>
                  <a:pt x="958" y="2925"/>
                </a:lnTo>
                <a:lnTo>
                  <a:pt x="704" y="2323"/>
                </a:lnTo>
                <a:close/>
                <a:moveTo>
                  <a:pt x="986" y="2991"/>
                </a:moveTo>
                <a:lnTo>
                  <a:pt x="1790" y="3043"/>
                </a:lnTo>
                <a:lnTo>
                  <a:pt x="1938" y="3139"/>
                </a:lnTo>
                <a:lnTo>
                  <a:pt x="2118" y="3565"/>
                </a:lnTo>
                <a:lnTo>
                  <a:pt x="2042" y="3646"/>
                </a:lnTo>
                <a:lnTo>
                  <a:pt x="1245" y="3606"/>
                </a:lnTo>
                <a:lnTo>
                  <a:pt x="986" y="2991"/>
                </a:lnTo>
                <a:close/>
                <a:moveTo>
                  <a:pt x="1272" y="3671"/>
                </a:moveTo>
                <a:lnTo>
                  <a:pt x="2057" y="3710"/>
                </a:lnTo>
                <a:lnTo>
                  <a:pt x="2226" y="3821"/>
                </a:lnTo>
                <a:lnTo>
                  <a:pt x="2387" y="4199"/>
                </a:lnTo>
                <a:lnTo>
                  <a:pt x="2314" y="4277"/>
                </a:lnTo>
                <a:lnTo>
                  <a:pt x="1515" y="4248"/>
                </a:lnTo>
                <a:lnTo>
                  <a:pt x="1272" y="3671"/>
                </a:lnTo>
                <a:close/>
                <a:moveTo>
                  <a:pt x="1803" y="4930"/>
                </a:moveTo>
                <a:lnTo>
                  <a:pt x="1543" y="4313"/>
                </a:lnTo>
                <a:lnTo>
                  <a:pt x="2339" y="4342"/>
                </a:lnTo>
                <a:lnTo>
                  <a:pt x="2488" y="4439"/>
                </a:lnTo>
                <a:lnTo>
                  <a:pt x="2696" y="4929"/>
                </a:lnTo>
                <a:lnTo>
                  <a:pt x="1803" y="4929"/>
                </a:lnTo>
                <a:lnTo>
                  <a:pt x="1803" y="4930"/>
                </a:lnTo>
                <a:close/>
                <a:moveTo>
                  <a:pt x="2765" y="4930"/>
                </a:moveTo>
                <a:lnTo>
                  <a:pt x="2565" y="4458"/>
                </a:lnTo>
                <a:lnTo>
                  <a:pt x="2649" y="4353"/>
                </a:lnTo>
                <a:lnTo>
                  <a:pt x="3486" y="4383"/>
                </a:lnTo>
                <a:lnTo>
                  <a:pt x="3640" y="4484"/>
                </a:lnTo>
                <a:lnTo>
                  <a:pt x="3829" y="4930"/>
                </a:lnTo>
                <a:lnTo>
                  <a:pt x="2765" y="4930"/>
                </a:lnTo>
                <a:close/>
                <a:moveTo>
                  <a:pt x="3124" y="5854"/>
                </a:moveTo>
                <a:lnTo>
                  <a:pt x="3602" y="5536"/>
                </a:lnTo>
                <a:lnTo>
                  <a:pt x="4024" y="5726"/>
                </a:lnTo>
                <a:lnTo>
                  <a:pt x="3124" y="5854"/>
                </a:lnTo>
                <a:close/>
                <a:moveTo>
                  <a:pt x="4187" y="5659"/>
                </a:moveTo>
                <a:lnTo>
                  <a:pt x="3928" y="5543"/>
                </a:lnTo>
                <a:lnTo>
                  <a:pt x="4187" y="5555"/>
                </a:lnTo>
                <a:lnTo>
                  <a:pt x="4187" y="5659"/>
                </a:lnTo>
                <a:close/>
                <a:moveTo>
                  <a:pt x="4187" y="5427"/>
                </a:moveTo>
                <a:lnTo>
                  <a:pt x="3644" y="5402"/>
                </a:lnTo>
                <a:lnTo>
                  <a:pt x="3561" y="5121"/>
                </a:lnTo>
                <a:lnTo>
                  <a:pt x="4187" y="5121"/>
                </a:lnTo>
                <a:lnTo>
                  <a:pt x="4187" y="5427"/>
                </a:lnTo>
                <a:lnTo>
                  <a:pt x="4187" y="5427"/>
                </a:lnTo>
                <a:close/>
                <a:moveTo>
                  <a:pt x="4784" y="5583"/>
                </a:moveTo>
                <a:lnTo>
                  <a:pt x="4314" y="5680"/>
                </a:lnTo>
                <a:lnTo>
                  <a:pt x="4314" y="5561"/>
                </a:lnTo>
                <a:lnTo>
                  <a:pt x="4784" y="5583"/>
                </a:lnTo>
                <a:close/>
                <a:moveTo>
                  <a:pt x="3898" y="4930"/>
                </a:moveTo>
                <a:lnTo>
                  <a:pt x="3720" y="4508"/>
                </a:lnTo>
                <a:lnTo>
                  <a:pt x="3808" y="4395"/>
                </a:lnTo>
                <a:lnTo>
                  <a:pt x="4567" y="4423"/>
                </a:lnTo>
                <a:lnTo>
                  <a:pt x="4712" y="4517"/>
                </a:lnTo>
                <a:lnTo>
                  <a:pt x="4886" y="4930"/>
                </a:lnTo>
                <a:lnTo>
                  <a:pt x="3898" y="4930"/>
                </a:lnTo>
                <a:close/>
                <a:moveTo>
                  <a:pt x="4955" y="4930"/>
                </a:moveTo>
                <a:lnTo>
                  <a:pt x="4787" y="4530"/>
                </a:lnTo>
                <a:lnTo>
                  <a:pt x="4863" y="4434"/>
                </a:lnTo>
                <a:lnTo>
                  <a:pt x="5627" y="4461"/>
                </a:lnTo>
                <a:lnTo>
                  <a:pt x="5827" y="4930"/>
                </a:lnTo>
                <a:lnTo>
                  <a:pt x="4955" y="4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BE804731-0BD2-CB52-C1D4-43B7657CA53B}"/>
              </a:ext>
            </a:extLst>
          </p:cNvPr>
          <p:cNvSpPr/>
          <p:nvPr/>
        </p:nvSpPr>
        <p:spPr>
          <a:xfrm>
            <a:off x="602615" y="5163185"/>
            <a:ext cx="43180" cy="149860"/>
          </a:xfrm>
          <a:custGeom>
            <a:avLst/>
            <a:gdLst>
              <a:gd name="connsiteX0" fmla="*/ 0 w 43180"/>
              <a:gd name="connsiteY0" fmla="*/ 149860 h 149860"/>
              <a:gd name="connsiteX1" fmla="*/ 7620 w 43180"/>
              <a:gd name="connsiteY1" fmla="*/ 78740 h 149860"/>
              <a:gd name="connsiteX2" fmla="*/ 20320 w 43180"/>
              <a:gd name="connsiteY2" fmla="*/ 25400 h 149860"/>
              <a:gd name="connsiteX3" fmla="*/ 43180 w 43180"/>
              <a:gd name="connsiteY3" fmla="*/ 0 h 14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" h="149860">
                <a:moveTo>
                  <a:pt x="0" y="149860"/>
                </a:moveTo>
                <a:cubicBezTo>
                  <a:pt x="2116" y="124671"/>
                  <a:pt x="4233" y="99483"/>
                  <a:pt x="7620" y="78740"/>
                </a:cubicBezTo>
                <a:cubicBezTo>
                  <a:pt x="11007" y="57997"/>
                  <a:pt x="14393" y="38523"/>
                  <a:pt x="20320" y="25400"/>
                </a:cubicBezTo>
                <a:cubicBezTo>
                  <a:pt x="26247" y="12277"/>
                  <a:pt x="34713" y="6138"/>
                  <a:pt x="43180" y="0"/>
                </a:cubicBezTo>
              </a:path>
            </a:pathLst>
          </a:cu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3A890726-1AD0-B252-E9F7-1168F73F833E}"/>
              </a:ext>
            </a:extLst>
          </p:cNvPr>
          <p:cNvSpPr/>
          <p:nvPr/>
        </p:nvSpPr>
        <p:spPr>
          <a:xfrm>
            <a:off x="541655" y="5168265"/>
            <a:ext cx="29915" cy="144780"/>
          </a:xfrm>
          <a:custGeom>
            <a:avLst/>
            <a:gdLst>
              <a:gd name="connsiteX0" fmla="*/ 25400 w 29915"/>
              <a:gd name="connsiteY0" fmla="*/ 144780 h 144780"/>
              <a:gd name="connsiteX1" fmla="*/ 27940 w 29915"/>
              <a:gd name="connsiteY1" fmla="*/ 66040 h 144780"/>
              <a:gd name="connsiteX2" fmla="*/ 0 w 29915"/>
              <a:gd name="connsiteY2" fmla="*/ 0 h 14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15" h="144780">
                <a:moveTo>
                  <a:pt x="25400" y="144780"/>
                </a:moveTo>
                <a:cubicBezTo>
                  <a:pt x="28786" y="117475"/>
                  <a:pt x="32173" y="90170"/>
                  <a:pt x="27940" y="66040"/>
                </a:cubicBezTo>
                <a:cubicBezTo>
                  <a:pt x="23707" y="41910"/>
                  <a:pt x="11853" y="20955"/>
                  <a:pt x="0" y="0"/>
                </a:cubicBezTo>
              </a:path>
            </a:pathLst>
          </a:cu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241E4820-1BB8-14E4-90A8-4AD68FC30600}"/>
              </a:ext>
            </a:extLst>
          </p:cNvPr>
          <p:cNvSpPr/>
          <p:nvPr/>
        </p:nvSpPr>
        <p:spPr>
          <a:xfrm>
            <a:off x="635636" y="5231765"/>
            <a:ext cx="45719" cy="81280"/>
          </a:xfrm>
          <a:custGeom>
            <a:avLst/>
            <a:gdLst>
              <a:gd name="connsiteX0" fmla="*/ 0 w 30480"/>
              <a:gd name="connsiteY0" fmla="*/ 55880 h 55880"/>
              <a:gd name="connsiteX1" fmla="*/ 30480 w 30480"/>
              <a:gd name="connsiteY1" fmla="*/ 0 h 5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" h="55880">
                <a:moveTo>
                  <a:pt x="0" y="55880"/>
                </a:moveTo>
                <a:cubicBezTo>
                  <a:pt x="12911" y="34078"/>
                  <a:pt x="25823" y="12277"/>
                  <a:pt x="30480" y="0"/>
                </a:cubicBezTo>
              </a:path>
            </a:pathLst>
          </a:cu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304639D4-D809-28C5-2818-9C1601FA0DF3}"/>
              </a:ext>
            </a:extLst>
          </p:cNvPr>
          <p:cNvSpPr/>
          <p:nvPr/>
        </p:nvSpPr>
        <p:spPr>
          <a:xfrm>
            <a:off x="594995" y="5198745"/>
            <a:ext cx="45719" cy="114300"/>
          </a:xfrm>
          <a:custGeom>
            <a:avLst/>
            <a:gdLst>
              <a:gd name="connsiteX0" fmla="*/ 53340 w 53340"/>
              <a:gd name="connsiteY0" fmla="*/ 91440 h 91440"/>
              <a:gd name="connsiteX1" fmla="*/ 0 w 53340"/>
              <a:gd name="connsiteY1" fmla="*/ 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340" h="91440">
                <a:moveTo>
                  <a:pt x="53340" y="91440"/>
                </a:moveTo>
                <a:cubicBezTo>
                  <a:pt x="35136" y="54610"/>
                  <a:pt x="16933" y="17780"/>
                  <a:pt x="0" y="0"/>
                </a:cubicBezTo>
              </a:path>
            </a:pathLst>
          </a:cu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435DAEB2-F5E9-53DF-664B-B08135431C1D}"/>
              </a:ext>
            </a:extLst>
          </p:cNvPr>
          <p:cNvSpPr txBox="1"/>
          <p:nvPr/>
        </p:nvSpPr>
        <p:spPr>
          <a:xfrm>
            <a:off x="488530" y="5439808"/>
            <a:ext cx="790575" cy="15388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indent="0" algn="ctr">
              <a:lnSpc>
                <a:spcPct val="100000"/>
              </a:lnSpc>
            </a:pPr>
            <a:r>
              <a:rPr lang="zh-CN" altLang="en-US" sz="1000" b="1" dirty="0">
                <a:solidFill>
                  <a:schemeClr val="bg1"/>
                </a:solidFill>
                <a:cs typeface="+mn-ea"/>
                <a:sym typeface="+mn-lt"/>
              </a:rPr>
              <a:t>农光互补</a:t>
            </a:r>
          </a:p>
        </p:txBody>
      </p:sp>
      <p:sp>
        <p:nvSpPr>
          <p:cNvPr id="47" name="solar-panel-in-sunlight_34736">
            <a:extLst>
              <a:ext uri="{FF2B5EF4-FFF2-40B4-BE49-F238E27FC236}">
                <a16:creationId xmlns:a16="http://schemas.microsoft.com/office/drawing/2014/main" id="{E3399FC7-44E6-2888-1B23-0717C34B5F43}"/>
              </a:ext>
            </a:extLst>
          </p:cNvPr>
          <p:cNvSpPr/>
          <p:nvPr/>
        </p:nvSpPr>
        <p:spPr>
          <a:xfrm>
            <a:off x="1910785" y="4758445"/>
            <a:ext cx="544830" cy="492760"/>
          </a:xfrm>
          <a:custGeom>
            <a:avLst/>
            <a:gdLst>
              <a:gd name="T0" fmla="*/ 5589 w 6641"/>
              <a:gd name="T1" fmla="*/ 427 h 6021"/>
              <a:gd name="T2" fmla="*/ 5589 w 6641"/>
              <a:gd name="T3" fmla="*/ 1659 h 6021"/>
              <a:gd name="T4" fmla="*/ 4776 w 6641"/>
              <a:gd name="T5" fmla="*/ 839 h 6021"/>
              <a:gd name="T6" fmla="*/ 4562 w 6641"/>
              <a:gd name="T7" fmla="*/ 803 h 6021"/>
              <a:gd name="T8" fmla="*/ 4940 w 6641"/>
              <a:gd name="T9" fmla="*/ 212 h 6021"/>
              <a:gd name="T10" fmla="*/ 5041 w 6641"/>
              <a:gd name="T11" fmla="*/ 404 h 6021"/>
              <a:gd name="T12" fmla="*/ 6081 w 6641"/>
              <a:gd name="T13" fmla="*/ 364 h 6021"/>
              <a:gd name="T14" fmla="*/ 6107 w 6641"/>
              <a:gd name="T15" fmla="*/ 415 h 6021"/>
              <a:gd name="T16" fmla="*/ 6634 w 6641"/>
              <a:gd name="T17" fmla="*/ 758 h 6021"/>
              <a:gd name="T18" fmla="*/ 6636 w 6641"/>
              <a:gd name="T19" fmla="*/ 1438 h 6021"/>
              <a:gd name="T20" fmla="*/ 6441 w 6641"/>
              <a:gd name="T21" fmla="*/ 1341 h 6021"/>
              <a:gd name="T22" fmla="*/ 6218 w 6641"/>
              <a:gd name="T23" fmla="*/ 1995 h 6021"/>
              <a:gd name="T24" fmla="*/ 6244 w 6641"/>
              <a:gd name="T25" fmla="*/ 1944 h 6021"/>
              <a:gd name="T26" fmla="*/ 5623 w 6641"/>
              <a:gd name="T27" fmla="*/ 1985 h 6021"/>
              <a:gd name="T28" fmla="*/ 4932 w 6641"/>
              <a:gd name="T29" fmla="*/ 1959 h 6021"/>
              <a:gd name="T30" fmla="*/ 5096 w 6641"/>
              <a:gd name="T31" fmla="*/ 1836 h 6021"/>
              <a:gd name="T32" fmla="*/ 4778 w 6641"/>
              <a:gd name="T33" fmla="*/ 1366 h 6021"/>
              <a:gd name="T34" fmla="*/ 4574 w 6641"/>
              <a:gd name="T35" fmla="*/ 1464 h 6021"/>
              <a:gd name="T36" fmla="*/ 4778 w 6641"/>
              <a:gd name="T37" fmla="*/ 1366 h 6021"/>
              <a:gd name="T38" fmla="*/ 5586 w 6641"/>
              <a:gd name="T39" fmla="*/ 0 h 6021"/>
              <a:gd name="T40" fmla="*/ 5554 w 6641"/>
              <a:gd name="T41" fmla="*/ 215 h 6021"/>
              <a:gd name="T42" fmla="*/ 247 w 6641"/>
              <a:gd name="T43" fmla="*/ 1463 h 6021"/>
              <a:gd name="T44" fmla="*/ 50 w 6641"/>
              <a:gd name="T45" fmla="*/ 1595 h 6021"/>
              <a:gd name="T46" fmla="*/ 1806 w 6641"/>
              <a:gd name="T47" fmla="*/ 5121 h 6021"/>
              <a:gd name="T48" fmla="*/ 2855 w 6641"/>
              <a:gd name="T49" fmla="*/ 6021 h 6021"/>
              <a:gd name="T50" fmla="*/ 5296 w 6641"/>
              <a:gd name="T51" fmla="*/ 5480 h 6021"/>
              <a:gd name="T52" fmla="*/ 6069 w 6641"/>
              <a:gd name="T53" fmla="*/ 5025 h 6021"/>
              <a:gd name="T54" fmla="*/ 4677 w 6641"/>
              <a:gd name="T55" fmla="*/ 4270 h 6021"/>
              <a:gd name="T56" fmla="*/ 3738 w 6641"/>
              <a:gd name="T57" fmla="*/ 4329 h 6021"/>
              <a:gd name="T58" fmla="*/ 4462 w 6641"/>
              <a:gd name="T59" fmla="*/ 3926 h 6021"/>
              <a:gd name="T60" fmla="*/ 3497 w 6641"/>
              <a:gd name="T61" fmla="*/ 3719 h 6021"/>
              <a:gd name="T62" fmla="*/ 4190 w 6641"/>
              <a:gd name="T63" fmla="*/ 3283 h 6021"/>
              <a:gd name="T64" fmla="*/ 3071 w 6641"/>
              <a:gd name="T65" fmla="*/ 2972 h 6021"/>
              <a:gd name="T66" fmla="*/ 4086 w 6641"/>
              <a:gd name="T67" fmla="*/ 3035 h 6021"/>
              <a:gd name="T68" fmla="*/ 1902 w 6641"/>
              <a:gd name="T69" fmla="*/ 2891 h 6021"/>
              <a:gd name="T70" fmla="*/ 3003 w 6641"/>
              <a:gd name="T71" fmla="*/ 2976 h 6021"/>
              <a:gd name="T72" fmla="*/ 3197 w 6641"/>
              <a:gd name="T73" fmla="*/ 3704 h 6021"/>
              <a:gd name="T74" fmla="*/ 2373 w 6641"/>
              <a:gd name="T75" fmla="*/ 3726 h 6021"/>
              <a:gd name="T76" fmla="*/ 2591 w 6641"/>
              <a:gd name="T77" fmla="*/ 4287 h 6021"/>
              <a:gd name="T78" fmla="*/ 4562 w 6641"/>
              <a:gd name="T79" fmla="*/ 3773 h 6021"/>
              <a:gd name="T80" fmla="*/ 5349 w 6641"/>
              <a:gd name="T81" fmla="*/ 3812 h 6021"/>
              <a:gd name="T82" fmla="*/ 4070 w 6641"/>
              <a:gd name="T83" fmla="*/ 2586 h 6021"/>
              <a:gd name="T84" fmla="*/ 4055 w 6641"/>
              <a:gd name="T85" fmla="*/ 2522 h 6021"/>
              <a:gd name="T86" fmla="*/ 3823 w 6641"/>
              <a:gd name="T87" fmla="*/ 2413 h 6021"/>
              <a:gd name="T88" fmla="*/ 3660 w 6641"/>
              <a:gd name="T89" fmla="*/ 2028 h 6021"/>
              <a:gd name="T90" fmla="*/ 1627 w 6641"/>
              <a:gd name="T91" fmla="*/ 2243 h 6021"/>
              <a:gd name="T92" fmla="*/ 1554 w 6641"/>
              <a:gd name="T93" fmla="*/ 2234 h 6021"/>
              <a:gd name="T94" fmla="*/ 1503 w 6641"/>
              <a:gd name="T95" fmla="*/ 2386 h 6021"/>
              <a:gd name="T96" fmla="*/ 704 w 6641"/>
              <a:gd name="T97" fmla="*/ 2323 h 6021"/>
              <a:gd name="T98" fmla="*/ 2042 w 6641"/>
              <a:gd name="T99" fmla="*/ 3646 h 6021"/>
              <a:gd name="T100" fmla="*/ 2226 w 6641"/>
              <a:gd name="T101" fmla="*/ 3821 h 6021"/>
              <a:gd name="T102" fmla="*/ 1803 w 6641"/>
              <a:gd name="T103" fmla="*/ 4930 h 6021"/>
              <a:gd name="T104" fmla="*/ 1803 w 6641"/>
              <a:gd name="T105" fmla="*/ 4929 h 6021"/>
              <a:gd name="T106" fmla="*/ 3486 w 6641"/>
              <a:gd name="T107" fmla="*/ 4383 h 6021"/>
              <a:gd name="T108" fmla="*/ 3602 w 6641"/>
              <a:gd name="T109" fmla="*/ 5536 h 6021"/>
              <a:gd name="T110" fmla="*/ 4187 w 6641"/>
              <a:gd name="T111" fmla="*/ 5555 h 6021"/>
              <a:gd name="T112" fmla="*/ 4187 w 6641"/>
              <a:gd name="T113" fmla="*/ 5121 h 6021"/>
              <a:gd name="T114" fmla="*/ 4314 w 6641"/>
              <a:gd name="T115" fmla="*/ 5561 h 6021"/>
              <a:gd name="T116" fmla="*/ 4567 w 6641"/>
              <a:gd name="T117" fmla="*/ 4423 h 6021"/>
              <a:gd name="T118" fmla="*/ 4787 w 6641"/>
              <a:gd name="T119" fmla="*/ 4530 h 6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641" h="6021">
                <a:moveTo>
                  <a:pt x="5589" y="427"/>
                </a:moveTo>
                <a:cubicBezTo>
                  <a:pt x="5214" y="427"/>
                  <a:pt x="4909" y="732"/>
                  <a:pt x="4909" y="1107"/>
                </a:cubicBezTo>
                <a:cubicBezTo>
                  <a:pt x="4909" y="1482"/>
                  <a:pt x="5214" y="1786"/>
                  <a:pt x="5589" y="1786"/>
                </a:cubicBezTo>
                <a:cubicBezTo>
                  <a:pt x="5963" y="1786"/>
                  <a:pt x="6268" y="1482"/>
                  <a:pt x="6268" y="1107"/>
                </a:cubicBezTo>
                <a:cubicBezTo>
                  <a:pt x="6268" y="732"/>
                  <a:pt x="5963" y="427"/>
                  <a:pt x="5589" y="427"/>
                </a:cubicBezTo>
                <a:close/>
                <a:moveTo>
                  <a:pt x="5589" y="1659"/>
                </a:moveTo>
                <a:cubicBezTo>
                  <a:pt x="5284" y="1659"/>
                  <a:pt x="5036" y="1411"/>
                  <a:pt x="5036" y="1107"/>
                </a:cubicBezTo>
                <a:cubicBezTo>
                  <a:pt x="5036" y="802"/>
                  <a:pt x="5284" y="554"/>
                  <a:pt x="5589" y="554"/>
                </a:cubicBezTo>
                <a:cubicBezTo>
                  <a:pt x="5893" y="554"/>
                  <a:pt x="6141" y="802"/>
                  <a:pt x="6141" y="1107"/>
                </a:cubicBezTo>
                <a:cubicBezTo>
                  <a:pt x="6141" y="1411"/>
                  <a:pt x="5893" y="1659"/>
                  <a:pt x="5589" y="1659"/>
                </a:cubicBezTo>
                <a:close/>
                <a:moveTo>
                  <a:pt x="4540" y="775"/>
                </a:moveTo>
                <a:cubicBezTo>
                  <a:pt x="4540" y="771"/>
                  <a:pt x="4540" y="767"/>
                  <a:pt x="4542" y="763"/>
                </a:cubicBezTo>
                <a:cubicBezTo>
                  <a:pt x="4547" y="746"/>
                  <a:pt x="4565" y="737"/>
                  <a:pt x="4582" y="742"/>
                </a:cubicBezTo>
                <a:lnTo>
                  <a:pt x="4756" y="799"/>
                </a:lnTo>
                <a:cubicBezTo>
                  <a:pt x="4773" y="804"/>
                  <a:pt x="4782" y="822"/>
                  <a:pt x="4776" y="839"/>
                </a:cubicBezTo>
                <a:cubicBezTo>
                  <a:pt x="4772" y="853"/>
                  <a:pt x="4760" y="861"/>
                  <a:pt x="4746" y="861"/>
                </a:cubicBezTo>
                <a:lnTo>
                  <a:pt x="4746" y="861"/>
                </a:lnTo>
                <a:lnTo>
                  <a:pt x="4746" y="861"/>
                </a:lnTo>
                <a:cubicBezTo>
                  <a:pt x="4743" y="861"/>
                  <a:pt x="4739" y="861"/>
                  <a:pt x="4736" y="860"/>
                </a:cubicBezTo>
                <a:lnTo>
                  <a:pt x="4562" y="803"/>
                </a:lnTo>
                <a:cubicBezTo>
                  <a:pt x="4550" y="799"/>
                  <a:pt x="4541" y="788"/>
                  <a:pt x="4540" y="775"/>
                </a:cubicBezTo>
                <a:close/>
                <a:moveTo>
                  <a:pt x="4933" y="256"/>
                </a:moveTo>
                <a:cubicBezTo>
                  <a:pt x="4923" y="242"/>
                  <a:pt x="4926" y="222"/>
                  <a:pt x="4940" y="212"/>
                </a:cubicBezTo>
                <a:lnTo>
                  <a:pt x="4940" y="212"/>
                </a:lnTo>
                <a:lnTo>
                  <a:pt x="4940" y="212"/>
                </a:lnTo>
                <a:cubicBezTo>
                  <a:pt x="4954" y="201"/>
                  <a:pt x="4974" y="205"/>
                  <a:pt x="4984" y="219"/>
                </a:cubicBezTo>
                <a:lnTo>
                  <a:pt x="5092" y="367"/>
                </a:lnTo>
                <a:cubicBezTo>
                  <a:pt x="5102" y="381"/>
                  <a:pt x="5099" y="401"/>
                  <a:pt x="5085" y="411"/>
                </a:cubicBezTo>
                <a:cubicBezTo>
                  <a:pt x="5079" y="416"/>
                  <a:pt x="5073" y="418"/>
                  <a:pt x="5066" y="418"/>
                </a:cubicBezTo>
                <a:cubicBezTo>
                  <a:pt x="5056" y="418"/>
                  <a:pt x="5047" y="413"/>
                  <a:pt x="5041" y="404"/>
                </a:cubicBezTo>
                <a:lnTo>
                  <a:pt x="5041" y="404"/>
                </a:lnTo>
                <a:lnTo>
                  <a:pt x="5040" y="404"/>
                </a:lnTo>
                <a:lnTo>
                  <a:pt x="4933" y="256"/>
                </a:lnTo>
                <a:close/>
                <a:moveTo>
                  <a:pt x="6088" y="409"/>
                </a:moveTo>
                <a:cubicBezTo>
                  <a:pt x="6074" y="398"/>
                  <a:pt x="6071" y="378"/>
                  <a:pt x="6081" y="364"/>
                </a:cubicBezTo>
                <a:lnTo>
                  <a:pt x="6189" y="216"/>
                </a:lnTo>
                <a:cubicBezTo>
                  <a:pt x="6199" y="201"/>
                  <a:pt x="6219" y="198"/>
                  <a:pt x="6233" y="209"/>
                </a:cubicBezTo>
                <a:cubicBezTo>
                  <a:pt x="6247" y="219"/>
                  <a:pt x="6250" y="239"/>
                  <a:pt x="6240" y="253"/>
                </a:cubicBezTo>
                <a:lnTo>
                  <a:pt x="6132" y="401"/>
                </a:lnTo>
                <a:cubicBezTo>
                  <a:pt x="6126" y="410"/>
                  <a:pt x="6117" y="415"/>
                  <a:pt x="6107" y="415"/>
                </a:cubicBezTo>
                <a:cubicBezTo>
                  <a:pt x="6100" y="415"/>
                  <a:pt x="6094" y="413"/>
                  <a:pt x="6088" y="409"/>
                </a:cubicBezTo>
                <a:close/>
                <a:moveTo>
                  <a:pt x="6399" y="834"/>
                </a:moveTo>
                <a:cubicBezTo>
                  <a:pt x="6394" y="817"/>
                  <a:pt x="6403" y="799"/>
                  <a:pt x="6420" y="794"/>
                </a:cubicBezTo>
                <a:lnTo>
                  <a:pt x="6594" y="737"/>
                </a:lnTo>
                <a:cubicBezTo>
                  <a:pt x="6610" y="732"/>
                  <a:pt x="6628" y="741"/>
                  <a:pt x="6634" y="758"/>
                </a:cubicBezTo>
                <a:cubicBezTo>
                  <a:pt x="6639" y="775"/>
                  <a:pt x="6630" y="792"/>
                  <a:pt x="6613" y="798"/>
                </a:cubicBezTo>
                <a:lnTo>
                  <a:pt x="6439" y="855"/>
                </a:lnTo>
                <a:cubicBezTo>
                  <a:pt x="6436" y="856"/>
                  <a:pt x="6433" y="856"/>
                  <a:pt x="6429" y="856"/>
                </a:cubicBezTo>
                <a:cubicBezTo>
                  <a:pt x="6416" y="856"/>
                  <a:pt x="6404" y="848"/>
                  <a:pt x="6399" y="834"/>
                </a:cubicBezTo>
                <a:close/>
                <a:moveTo>
                  <a:pt x="6636" y="1438"/>
                </a:moveTo>
                <a:cubicBezTo>
                  <a:pt x="6631" y="1451"/>
                  <a:pt x="6619" y="1460"/>
                  <a:pt x="6605" y="1460"/>
                </a:cubicBezTo>
                <a:cubicBezTo>
                  <a:pt x="6602" y="1460"/>
                  <a:pt x="6598" y="1459"/>
                  <a:pt x="6595" y="1458"/>
                </a:cubicBezTo>
                <a:lnTo>
                  <a:pt x="6421" y="1402"/>
                </a:lnTo>
                <a:cubicBezTo>
                  <a:pt x="6404" y="1396"/>
                  <a:pt x="6395" y="1378"/>
                  <a:pt x="6401" y="1361"/>
                </a:cubicBezTo>
                <a:cubicBezTo>
                  <a:pt x="6406" y="1345"/>
                  <a:pt x="6424" y="1335"/>
                  <a:pt x="6441" y="1341"/>
                </a:cubicBezTo>
                <a:lnTo>
                  <a:pt x="6615" y="1398"/>
                </a:lnTo>
                <a:cubicBezTo>
                  <a:pt x="6632" y="1403"/>
                  <a:pt x="6641" y="1421"/>
                  <a:pt x="6636" y="1438"/>
                </a:cubicBezTo>
                <a:close/>
                <a:moveTo>
                  <a:pt x="6244" y="1944"/>
                </a:moveTo>
                <a:cubicBezTo>
                  <a:pt x="6255" y="1958"/>
                  <a:pt x="6251" y="1978"/>
                  <a:pt x="6237" y="1989"/>
                </a:cubicBezTo>
                <a:cubicBezTo>
                  <a:pt x="6232" y="1993"/>
                  <a:pt x="6225" y="1995"/>
                  <a:pt x="6218" y="1995"/>
                </a:cubicBezTo>
                <a:cubicBezTo>
                  <a:pt x="6209" y="1995"/>
                  <a:pt x="6199" y="1990"/>
                  <a:pt x="6193" y="1982"/>
                </a:cubicBezTo>
                <a:lnTo>
                  <a:pt x="6085" y="1833"/>
                </a:lnTo>
                <a:cubicBezTo>
                  <a:pt x="6075" y="1819"/>
                  <a:pt x="6078" y="1799"/>
                  <a:pt x="6092" y="1789"/>
                </a:cubicBezTo>
                <a:cubicBezTo>
                  <a:pt x="6106" y="1779"/>
                  <a:pt x="6126" y="1782"/>
                  <a:pt x="6137" y="1796"/>
                </a:cubicBezTo>
                <a:lnTo>
                  <a:pt x="6244" y="1944"/>
                </a:lnTo>
                <a:close/>
                <a:moveTo>
                  <a:pt x="5559" y="2168"/>
                </a:moveTo>
                <a:lnTo>
                  <a:pt x="5559" y="1985"/>
                </a:lnTo>
                <a:cubicBezTo>
                  <a:pt x="5559" y="1968"/>
                  <a:pt x="5573" y="1953"/>
                  <a:pt x="5591" y="1953"/>
                </a:cubicBezTo>
                <a:cubicBezTo>
                  <a:pt x="5595" y="1953"/>
                  <a:pt x="5600" y="1954"/>
                  <a:pt x="5603" y="1956"/>
                </a:cubicBezTo>
                <a:cubicBezTo>
                  <a:pt x="5615" y="1961"/>
                  <a:pt x="5623" y="1972"/>
                  <a:pt x="5623" y="1985"/>
                </a:cubicBezTo>
                <a:lnTo>
                  <a:pt x="5623" y="2168"/>
                </a:lnTo>
                <a:cubicBezTo>
                  <a:pt x="5623" y="2186"/>
                  <a:pt x="5609" y="2200"/>
                  <a:pt x="5591" y="2200"/>
                </a:cubicBezTo>
                <a:cubicBezTo>
                  <a:pt x="5574" y="2200"/>
                  <a:pt x="5559" y="2186"/>
                  <a:pt x="5559" y="2168"/>
                </a:cubicBezTo>
                <a:close/>
                <a:moveTo>
                  <a:pt x="4931" y="1971"/>
                </a:moveTo>
                <a:cubicBezTo>
                  <a:pt x="4931" y="1967"/>
                  <a:pt x="4931" y="1963"/>
                  <a:pt x="4932" y="1959"/>
                </a:cubicBezTo>
                <a:cubicBezTo>
                  <a:pt x="4933" y="1955"/>
                  <a:pt x="4934" y="1951"/>
                  <a:pt x="4937" y="1947"/>
                </a:cubicBezTo>
                <a:lnTo>
                  <a:pt x="5045" y="1799"/>
                </a:lnTo>
                <a:cubicBezTo>
                  <a:pt x="5055" y="1785"/>
                  <a:pt x="5075" y="1782"/>
                  <a:pt x="5089" y="1792"/>
                </a:cubicBezTo>
                <a:cubicBezTo>
                  <a:pt x="5096" y="1797"/>
                  <a:pt x="5101" y="1805"/>
                  <a:pt x="5102" y="1813"/>
                </a:cubicBezTo>
                <a:cubicBezTo>
                  <a:pt x="5103" y="1821"/>
                  <a:pt x="5101" y="1829"/>
                  <a:pt x="5096" y="1836"/>
                </a:cubicBezTo>
                <a:lnTo>
                  <a:pt x="4989" y="1985"/>
                </a:lnTo>
                <a:cubicBezTo>
                  <a:pt x="4982" y="1993"/>
                  <a:pt x="4973" y="1998"/>
                  <a:pt x="4963" y="1998"/>
                </a:cubicBezTo>
                <a:cubicBezTo>
                  <a:pt x="4956" y="1998"/>
                  <a:pt x="4950" y="1996"/>
                  <a:pt x="4944" y="1992"/>
                </a:cubicBezTo>
                <a:cubicBezTo>
                  <a:pt x="4937" y="1986"/>
                  <a:pt x="4933" y="1979"/>
                  <a:pt x="4931" y="1971"/>
                </a:cubicBezTo>
                <a:close/>
                <a:moveTo>
                  <a:pt x="4778" y="1366"/>
                </a:moveTo>
                <a:cubicBezTo>
                  <a:pt x="4783" y="1383"/>
                  <a:pt x="4774" y="1401"/>
                  <a:pt x="4757" y="1406"/>
                </a:cubicBezTo>
                <a:lnTo>
                  <a:pt x="4757" y="1406"/>
                </a:lnTo>
                <a:lnTo>
                  <a:pt x="4757" y="1406"/>
                </a:lnTo>
                <a:lnTo>
                  <a:pt x="4583" y="1463"/>
                </a:lnTo>
                <a:cubicBezTo>
                  <a:pt x="4580" y="1464"/>
                  <a:pt x="4577" y="1464"/>
                  <a:pt x="4574" y="1464"/>
                </a:cubicBezTo>
                <a:cubicBezTo>
                  <a:pt x="4560" y="1464"/>
                  <a:pt x="4548" y="1456"/>
                  <a:pt x="4543" y="1443"/>
                </a:cubicBezTo>
                <a:cubicBezTo>
                  <a:pt x="4542" y="1438"/>
                  <a:pt x="4541" y="1434"/>
                  <a:pt x="4542" y="1430"/>
                </a:cubicBezTo>
                <a:cubicBezTo>
                  <a:pt x="4543" y="1418"/>
                  <a:pt x="4551" y="1406"/>
                  <a:pt x="4564" y="1402"/>
                </a:cubicBezTo>
                <a:lnTo>
                  <a:pt x="4738" y="1346"/>
                </a:lnTo>
                <a:cubicBezTo>
                  <a:pt x="4755" y="1340"/>
                  <a:pt x="4773" y="1350"/>
                  <a:pt x="4778" y="1366"/>
                </a:cubicBezTo>
                <a:close/>
                <a:moveTo>
                  <a:pt x="5554" y="215"/>
                </a:moveTo>
                <a:lnTo>
                  <a:pt x="5554" y="32"/>
                </a:lnTo>
                <a:cubicBezTo>
                  <a:pt x="5554" y="15"/>
                  <a:pt x="5568" y="0"/>
                  <a:pt x="5586" y="0"/>
                </a:cubicBezTo>
                <a:lnTo>
                  <a:pt x="5586" y="0"/>
                </a:lnTo>
                <a:lnTo>
                  <a:pt x="5586" y="0"/>
                </a:lnTo>
                <a:cubicBezTo>
                  <a:pt x="5604" y="0"/>
                  <a:pt x="5618" y="15"/>
                  <a:pt x="5618" y="32"/>
                </a:cubicBezTo>
                <a:lnTo>
                  <a:pt x="5618" y="215"/>
                </a:lnTo>
                <a:cubicBezTo>
                  <a:pt x="5618" y="233"/>
                  <a:pt x="5604" y="247"/>
                  <a:pt x="5586" y="247"/>
                </a:cubicBezTo>
                <a:cubicBezTo>
                  <a:pt x="5568" y="247"/>
                  <a:pt x="5554" y="233"/>
                  <a:pt x="5554" y="215"/>
                </a:cubicBezTo>
                <a:lnTo>
                  <a:pt x="5554" y="215"/>
                </a:lnTo>
                <a:close/>
                <a:moveTo>
                  <a:pt x="4780" y="1998"/>
                </a:moveTo>
                <a:cubicBezTo>
                  <a:pt x="4765" y="1963"/>
                  <a:pt x="4731" y="1941"/>
                  <a:pt x="4692" y="1941"/>
                </a:cubicBezTo>
                <a:lnTo>
                  <a:pt x="269" y="1460"/>
                </a:lnTo>
                <a:cubicBezTo>
                  <a:pt x="269" y="1460"/>
                  <a:pt x="268" y="1460"/>
                  <a:pt x="268" y="1460"/>
                </a:cubicBezTo>
                <a:cubicBezTo>
                  <a:pt x="261" y="1460"/>
                  <a:pt x="253" y="1461"/>
                  <a:pt x="247" y="1463"/>
                </a:cubicBezTo>
                <a:cubicBezTo>
                  <a:pt x="245" y="1464"/>
                  <a:pt x="243" y="1464"/>
                  <a:pt x="241" y="1465"/>
                </a:cubicBezTo>
                <a:cubicBezTo>
                  <a:pt x="236" y="1466"/>
                  <a:pt x="231" y="1468"/>
                  <a:pt x="226" y="1471"/>
                </a:cubicBezTo>
                <a:cubicBezTo>
                  <a:pt x="224" y="1472"/>
                  <a:pt x="222" y="1473"/>
                  <a:pt x="220" y="1475"/>
                </a:cubicBezTo>
                <a:cubicBezTo>
                  <a:pt x="218" y="1476"/>
                  <a:pt x="216" y="1477"/>
                  <a:pt x="213" y="1478"/>
                </a:cubicBezTo>
                <a:lnTo>
                  <a:pt x="50" y="1595"/>
                </a:lnTo>
                <a:cubicBezTo>
                  <a:pt x="13" y="1621"/>
                  <a:pt x="0" y="1670"/>
                  <a:pt x="18" y="1712"/>
                </a:cubicBezTo>
                <a:lnTo>
                  <a:pt x="1422" y="5064"/>
                </a:lnTo>
                <a:cubicBezTo>
                  <a:pt x="1437" y="5099"/>
                  <a:pt x="1471" y="5121"/>
                  <a:pt x="1509" y="5121"/>
                </a:cubicBezTo>
                <a:lnTo>
                  <a:pt x="1768" y="5121"/>
                </a:lnTo>
                <a:lnTo>
                  <a:pt x="1806" y="5121"/>
                </a:lnTo>
                <a:lnTo>
                  <a:pt x="3428" y="5121"/>
                </a:lnTo>
                <a:lnTo>
                  <a:pt x="3522" y="5436"/>
                </a:lnTo>
                <a:lnTo>
                  <a:pt x="2820" y="5904"/>
                </a:lnTo>
                <a:cubicBezTo>
                  <a:pt x="2795" y="5921"/>
                  <a:pt x="2785" y="5952"/>
                  <a:pt x="2796" y="5980"/>
                </a:cubicBezTo>
                <a:cubicBezTo>
                  <a:pt x="2805" y="6005"/>
                  <a:pt x="2829" y="6021"/>
                  <a:pt x="2855" y="6021"/>
                </a:cubicBezTo>
                <a:cubicBezTo>
                  <a:pt x="2858" y="6021"/>
                  <a:pt x="2861" y="6021"/>
                  <a:pt x="2864" y="6020"/>
                </a:cubicBezTo>
                <a:lnTo>
                  <a:pt x="4263" y="5820"/>
                </a:lnTo>
                <a:lnTo>
                  <a:pt x="5305" y="5606"/>
                </a:lnTo>
                <a:cubicBezTo>
                  <a:pt x="5337" y="5600"/>
                  <a:pt x="5359" y="5571"/>
                  <a:pt x="5356" y="5539"/>
                </a:cubicBezTo>
                <a:cubicBezTo>
                  <a:pt x="5354" y="5507"/>
                  <a:pt x="5328" y="5481"/>
                  <a:pt x="5296" y="5480"/>
                </a:cubicBezTo>
                <a:lnTo>
                  <a:pt x="4314" y="5433"/>
                </a:lnTo>
                <a:lnTo>
                  <a:pt x="4314" y="5121"/>
                </a:lnTo>
                <a:lnTo>
                  <a:pt x="5972" y="5121"/>
                </a:lnTo>
                <a:cubicBezTo>
                  <a:pt x="5973" y="5121"/>
                  <a:pt x="5974" y="5121"/>
                  <a:pt x="5974" y="5121"/>
                </a:cubicBezTo>
                <a:cubicBezTo>
                  <a:pt x="6027" y="5121"/>
                  <a:pt x="6069" y="5078"/>
                  <a:pt x="6069" y="5025"/>
                </a:cubicBezTo>
                <a:cubicBezTo>
                  <a:pt x="6069" y="5006"/>
                  <a:pt x="6064" y="4989"/>
                  <a:pt x="6055" y="4974"/>
                </a:cubicBezTo>
                <a:lnTo>
                  <a:pt x="4780" y="1998"/>
                </a:lnTo>
                <a:close/>
                <a:moveTo>
                  <a:pt x="5599" y="4397"/>
                </a:moveTo>
                <a:lnTo>
                  <a:pt x="4818" y="4368"/>
                </a:lnTo>
                <a:lnTo>
                  <a:pt x="4677" y="4270"/>
                </a:lnTo>
                <a:lnTo>
                  <a:pt x="4535" y="3935"/>
                </a:lnTo>
                <a:lnTo>
                  <a:pt x="4611" y="3839"/>
                </a:lnTo>
                <a:lnTo>
                  <a:pt x="5377" y="3878"/>
                </a:lnTo>
                <a:lnTo>
                  <a:pt x="5599" y="4397"/>
                </a:lnTo>
                <a:close/>
                <a:moveTo>
                  <a:pt x="3738" y="4329"/>
                </a:moveTo>
                <a:lnTo>
                  <a:pt x="3605" y="4236"/>
                </a:lnTo>
                <a:lnTo>
                  <a:pt x="3454" y="3880"/>
                </a:lnTo>
                <a:lnTo>
                  <a:pt x="3529" y="3785"/>
                </a:lnTo>
                <a:lnTo>
                  <a:pt x="4305" y="3824"/>
                </a:lnTo>
                <a:lnTo>
                  <a:pt x="4462" y="3926"/>
                </a:lnTo>
                <a:lnTo>
                  <a:pt x="4608" y="4271"/>
                </a:lnTo>
                <a:lnTo>
                  <a:pt x="4528" y="4358"/>
                </a:lnTo>
                <a:lnTo>
                  <a:pt x="3738" y="4329"/>
                </a:lnTo>
                <a:close/>
                <a:moveTo>
                  <a:pt x="4280" y="3759"/>
                </a:moveTo>
                <a:lnTo>
                  <a:pt x="3497" y="3719"/>
                </a:lnTo>
                <a:lnTo>
                  <a:pt x="3340" y="3610"/>
                </a:lnTo>
                <a:lnTo>
                  <a:pt x="3182" y="3235"/>
                </a:lnTo>
                <a:lnTo>
                  <a:pt x="3258" y="3138"/>
                </a:lnTo>
                <a:lnTo>
                  <a:pt x="4047" y="3189"/>
                </a:lnTo>
                <a:lnTo>
                  <a:pt x="4190" y="3283"/>
                </a:lnTo>
                <a:lnTo>
                  <a:pt x="4356" y="3676"/>
                </a:lnTo>
                <a:lnTo>
                  <a:pt x="4280" y="3759"/>
                </a:lnTo>
                <a:close/>
                <a:moveTo>
                  <a:pt x="4004" y="3123"/>
                </a:moveTo>
                <a:lnTo>
                  <a:pt x="3214" y="3071"/>
                </a:lnTo>
                <a:lnTo>
                  <a:pt x="3071" y="2972"/>
                </a:lnTo>
                <a:lnTo>
                  <a:pt x="2907" y="2584"/>
                </a:lnTo>
                <a:lnTo>
                  <a:pt x="2972" y="2501"/>
                </a:lnTo>
                <a:lnTo>
                  <a:pt x="3788" y="2564"/>
                </a:lnTo>
                <a:lnTo>
                  <a:pt x="3925" y="2654"/>
                </a:lnTo>
                <a:lnTo>
                  <a:pt x="4086" y="3035"/>
                </a:lnTo>
                <a:lnTo>
                  <a:pt x="4004" y="3123"/>
                </a:lnTo>
                <a:close/>
                <a:moveTo>
                  <a:pt x="3003" y="2976"/>
                </a:moveTo>
                <a:lnTo>
                  <a:pt x="2931" y="3053"/>
                </a:lnTo>
                <a:lnTo>
                  <a:pt x="2052" y="2996"/>
                </a:lnTo>
                <a:lnTo>
                  <a:pt x="1902" y="2891"/>
                </a:lnTo>
                <a:lnTo>
                  <a:pt x="1733" y="2493"/>
                </a:lnTo>
                <a:lnTo>
                  <a:pt x="1799" y="2409"/>
                </a:lnTo>
                <a:lnTo>
                  <a:pt x="2709" y="2480"/>
                </a:lnTo>
                <a:lnTo>
                  <a:pt x="2826" y="2556"/>
                </a:lnTo>
                <a:lnTo>
                  <a:pt x="3003" y="2976"/>
                </a:lnTo>
                <a:close/>
                <a:moveTo>
                  <a:pt x="2089" y="3062"/>
                </a:moveTo>
                <a:lnTo>
                  <a:pt x="2951" y="3118"/>
                </a:lnTo>
                <a:lnTo>
                  <a:pt x="3106" y="3220"/>
                </a:lnTo>
                <a:lnTo>
                  <a:pt x="3275" y="3620"/>
                </a:lnTo>
                <a:lnTo>
                  <a:pt x="3197" y="3704"/>
                </a:lnTo>
                <a:lnTo>
                  <a:pt x="2314" y="3660"/>
                </a:lnTo>
                <a:lnTo>
                  <a:pt x="2191" y="3574"/>
                </a:lnTo>
                <a:lnTo>
                  <a:pt x="2014" y="3157"/>
                </a:lnTo>
                <a:lnTo>
                  <a:pt x="2089" y="3062"/>
                </a:lnTo>
                <a:close/>
                <a:moveTo>
                  <a:pt x="2373" y="3726"/>
                </a:moveTo>
                <a:lnTo>
                  <a:pt x="3241" y="3770"/>
                </a:lnTo>
                <a:lnTo>
                  <a:pt x="3376" y="3858"/>
                </a:lnTo>
                <a:lnTo>
                  <a:pt x="3541" y="4248"/>
                </a:lnTo>
                <a:lnTo>
                  <a:pt x="3474" y="4319"/>
                </a:lnTo>
                <a:lnTo>
                  <a:pt x="2591" y="4287"/>
                </a:lnTo>
                <a:lnTo>
                  <a:pt x="2452" y="4191"/>
                </a:lnTo>
                <a:lnTo>
                  <a:pt x="2296" y="3823"/>
                </a:lnTo>
                <a:lnTo>
                  <a:pt x="2373" y="3726"/>
                </a:lnTo>
                <a:close/>
                <a:moveTo>
                  <a:pt x="5349" y="3812"/>
                </a:moveTo>
                <a:lnTo>
                  <a:pt x="4562" y="3773"/>
                </a:lnTo>
                <a:lnTo>
                  <a:pt x="4427" y="3679"/>
                </a:lnTo>
                <a:lnTo>
                  <a:pt x="4264" y="3294"/>
                </a:lnTo>
                <a:lnTo>
                  <a:pt x="4333" y="3208"/>
                </a:lnTo>
                <a:lnTo>
                  <a:pt x="5112" y="3258"/>
                </a:lnTo>
                <a:lnTo>
                  <a:pt x="5349" y="3812"/>
                </a:lnTo>
                <a:close/>
                <a:moveTo>
                  <a:pt x="5084" y="3192"/>
                </a:moveTo>
                <a:lnTo>
                  <a:pt x="4309" y="3142"/>
                </a:lnTo>
                <a:lnTo>
                  <a:pt x="4155" y="3036"/>
                </a:lnTo>
                <a:lnTo>
                  <a:pt x="4002" y="2673"/>
                </a:lnTo>
                <a:lnTo>
                  <a:pt x="4070" y="2586"/>
                </a:lnTo>
                <a:lnTo>
                  <a:pt x="4850" y="2648"/>
                </a:lnTo>
                <a:lnTo>
                  <a:pt x="5084" y="3192"/>
                </a:lnTo>
                <a:close/>
                <a:moveTo>
                  <a:pt x="4630" y="2132"/>
                </a:moveTo>
                <a:lnTo>
                  <a:pt x="4822" y="2581"/>
                </a:lnTo>
                <a:lnTo>
                  <a:pt x="4055" y="2522"/>
                </a:lnTo>
                <a:lnTo>
                  <a:pt x="3889" y="2406"/>
                </a:lnTo>
                <a:lnTo>
                  <a:pt x="3733" y="2036"/>
                </a:lnTo>
                <a:lnTo>
                  <a:pt x="4630" y="2132"/>
                </a:lnTo>
                <a:close/>
                <a:moveTo>
                  <a:pt x="3660" y="2028"/>
                </a:moveTo>
                <a:lnTo>
                  <a:pt x="3823" y="2413"/>
                </a:lnTo>
                <a:lnTo>
                  <a:pt x="3745" y="2497"/>
                </a:lnTo>
                <a:lnTo>
                  <a:pt x="2975" y="2437"/>
                </a:lnTo>
                <a:lnTo>
                  <a:pt x="2790" y="2308"/>
                </a:lnTo>
                <a:lnTo>
                  <a:pt x="2625" y="1917"/>
                </a:lnTo>
                <a:lnTo>
                  <a:pt x="3660" y="2028"/>
                </a:lnTo>
                <a:close/>
                <a:moveTo>
                  <a:pt x="2552" y="1910"/>
                </a:moveTo>
                <a:lnTo>
                  <a:pt x="2727" y="2324"/>
                </a:lnTo>
                <a:lnTo>
                  <a:pt x="2646" y="2411"/>
                </a:lnTo>
                <a:lnTo>
                  <a:pt x="1771" y="2343"/>
                </a:lnTo>
                <a:lnTo>
                  <a:pt x="1627" y="2243"/>
                </a:lnTo>
                <a:lnTo>
                  <a:pt x="1436" y="1790"/>
                </a:lnTo>
                <a:lnTo>
                  <a:pt x="2552" y="1910"/>
                </a:lnTo>
                <a:close/>
                <a:moveTo>
                  <a:pt x="434" y="1683"/>
                </a:moveTo>
                <a:lnTo>
                  <a:pt x="1363" y="1783"/>
                </a:lnTo>
                <a:lnTo>
                  <a:pt x="1554" y="2234"/>
                </a:lnTo>
                <a:lnTo>
                  <a:pt x="1475" y="2320"/>
                </a:lnTo>
                <a:lnTo>
                  <a:pt x="676" y="2257"/>
                </a:lnTo>
                <a:lnTo>
                  <a:pt x="434" y="1683"/>
                </a:lnTo>
                <a:close/>
                <a:moveTo>
                  <a:pt x="704" y="2323"/>
                </a:moveTo>
                <a:lnTo>
                  <a:pt x="1503" y="2386"/>
                </a:lnTo>
                <a:lnTo>
                  <a:pt x="1663" y="2490"/>
                </a:lnTo>
                <a:lnTo>
                  <a:pt x="1835" y="2898"/>
                </a:lnTo>
                <a:lnTo>
                  <a:pt x="1761" y="2977"/>
                </a:lnTo>
                <a:lnTo>
                  <a:pt x="958" y="2925"/>
                </a:lnTo>
                <a:lnTo>
                  <a:pt x="704" y="2323"/>
                </a:lnTo>
                <a:close/>
                <a:moveTo>
                  <a:pt x="986" y="2991"/>
                </a:moveTo>
                <a:lnTo>
                  <a:pt x="1790" y="3043"/>
                </a:lnTo>
                <a:lnTo>
                  <a:pt x="1938" y="3139"/>
                </a:lnTo>
                <a:lnTo>
                  <a:pt x="2118" y="3565"/>
                </a:lnTo>
                <a:lnTo>
                  <a:pt x="2042" y="3646"/>
                </a:lnTo>
                <a:lnTo>
                  <a:pt x="1245" y="3606"/>
                </a:lnTo>
                <a:lnTo>
                  <a:pt x="986" y="2991"/>
                </a:lnTo>
                <a:close/>
                <a:moveTo>
                  <a:pt x="1272" y="3671"/>
                </a:moveTo>
                <a:lnTo>
                  <a:pt x="2057" y="3710"/>
                </a:lnTo>
                <a:lnTo>
                  <a:pt x="2226" y="3821"/>
                </a:lnTo>
                <a:lnTo>
                  <a:pt x="2387" y="4199"/>
                </a:lnTo>
                <a:lnTo>
                  <a:pt x="2314" y="4277"/>
                </a:lnTo>
                <a:lnTo>
                  <a:pt x="1515" y="4248"/>
                </a:lnTo>
                <a:lnTo>
                  <a:pt x="1272" y="3671"/>
                </a:lnTo>
                <a:close/>
                <a:moveTo>
                  <a:pt x="1803" y="4930"/>
                </a:moveTo>
                <a:lnTo>
                  <a:pt x="1543" y="4313"/>
                </a:lnTo>
                <a:lnTo>
                  <a:pt x="2339" y="4342"/>
                </a:lnTo>
                <a:lnTo>
                  <a:pt x="2488" y="4439"/>
                </a:lnTo>
                <a:lnTo>
                  <a:pt x="2696" y="4929"/>
                </a:lnTo>
                <a:lnTo>
                  <a:pt x="1803" y="4929"/>
                </a:lnTo>
                <a:lnTo>
                  <a:pt x="1803" y="4930"/>
                </a:lnTo>
                <a:close/>
                <a:moveTo>
                  <a:pt x="2765" y="4930"/>
                </a:moveTo>
                <a:lnTo>
                  <a:pt x="2565" y="4458"/>
                </a:lnTo>
                <a:lnTo>
                  <a:pt x="2649" y="4353"/>
                </a:lnTo>
                <a:lnTo>
                  <a:pt x="3486" y="4383"/>
                </a:lnTo>
                <a:lnTo>
                  <a:pt x="3640" y="4484"/>
                </a:lnTo>
                <a:lnTo>
                  <a:pt x="3829" y="4930"/>
                </a:lnTo>
                <a:lnTo>
                  <a:pt x="2765" y="4930"/>
                </a:lnTo>
                <a:close/>
                <a:moveTo>
                  <a:pt x="3124" y="5854"/>
                </a:moveTo>
                <a:lnTo>
                  <a:pt x="3602" y="5536"/>
                </a:lnTo>
                <a:lnTo>
                  <a:pt x="4024" y="5726"/>
                </a:lnTo>
                <a:lnTo>
                  <a:pt x="3124" y="5854"/>
                </a:lnTo>
                <a:close/>
                <a:moveTo>
                  <a:pt x="4187" y="5659"/>
                </a:moveTo>
                <a:lnTo>
                  <a:pt x="3928" y="5543"/>
                </a:lnTo>
                <a:lnTo>
                  <a:pt x="4187" y="5555"/>
                </a:lnTo>
                <a:lnTo>
                  <a:pt x="4187" y="5659"/>
                </a:lnTo>
                <a:close/>
                <a:moveTo>
                  <a:pt x="4187" y="5427"/>
                </a:moveTo>
                <a:lnTo>
                  <a:pt x="3644" y="5402"/>
                </a:lnTo>
                <a:lnTo>
                  <a:pt x="3561" y="5121"/>
                </a:lnTo>
                <a:lnTo>
                  <a:pt x="4187" y="5121"/>
                </a:lnTo>
                <a:lnTo>
                  <a:pt x="4187" y="5427"/>
                </a:lnTo>
                <a:lnTo>
                  <a:pt x="4187" y="5427"/>
                </a:lnTo>
                <a:close/>
                <a:moveTo>
                  <a:pt x="4784" y="5583"/>
                </a:moveTo>
                <a:lnTo>
                  <a:pt x="4314" y="5680"/>
                </a:lnTo>
                <a:lnTo>
                  <a:pt x="4314" y="5561"/>
                </a:lnTo>
                <a:lnTo>
                  <a:pt x="4784" y="5583"/>
                </a:lnTo>
                <a:close/>
                <a:moveTo>
                  <a:pt x="3898" y="4930"/>
                </a:moveTo>
                <a:lnTo>
                  <a:pt x="3720" y="4508"/>
                </a:lnTo>
                <a:lnTo>
                  <a:pt x="3808" y="4395"/>
                </a:lnTo>
                <a:lnTo>
                  <a:pt x="4567" y="4423"/>
                </a:lnTo>
                <a:lnTo>
                  <a:pt x="4712" y="4517"/>
                </a:lnTo>
                <a:lnTo>
                  <a:pt x="4886" y="4930"/>
                </a:lnTo>
                <a:lnTo>
                  <a:pt x="3898" y="4930"/>
                </a:lnTo>
                <a:close/>
                <a:moveTo>
                  <a:pt x="4955" y="4930"/>
                </a:moveTo>
                <a:lnTo>
                  <a:pt x="4787" y="4530"/>
                </a:lnTo>
                <a:lnTo>
                  <a:pt x="4863" y="4434"/>
                </a:lnTo>
                <a:lnTo>
                  <a:pt x="5627" y="4461"/>
                </a:lnTo>
                <a:lnTo>
                  <a:pt x="5827" y="4930"/>
                </a:lnTo>
                <a:lnTo>
                  <a:pt x="4955" y="4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4A45269E-91B6-54CD-361B-C3DC0D71D914}"/>
              </a:ext>
            </a:extLst>
          </p:cNvPr>
          <p:cNvSpPr/>
          <p:nvPr/>
        </p:nvSpPr>
        <p:spPr>
          <a:xfrm>
            <a:off x="1793240" y="5170914"/>
            <a:ext cx="759460" cy="69142"/>
          </a:xfrm>
          <a:custGeom>
            <a:avLst/>
            <a:gdLst>
              <a:gd name="connsiteX0" fmla="*/ 0 w 759460"/>
              <a:gd name="connsiteY0" fmla="*/ 18306 h 69142"/>
              <a:gd name="connsiteX1" fmla="*/ 91440 w 759460"/>
              <a:gd name="connsiteY1" fmla="*/ 58946 h 69142"/>
              <a:gd name="connsiteX2" fmla="*/ 205740 w 759460"/>
              <a:gd name="connsiteY2" fmla="*/ 10686 h 69142"/>
              <a:gd name="connsiteX3" fmla="*/ 375920 w 759460"/>
              <a:gd name="connsiteY3" fmla="*/ 69106 h 69142"/>
              <a:gd name="connsiteX4" fmla="*/ 515620 w 759460"/>
              <a:gd name="connsiteY4" fmla="*/ 526 h 69142"/>
              <a:gd name="connsiteX5" fmla="*/ 688340 w 759460"/>
              <a:gd name="connsiteY5" fmla="*/ 36086 h 69142"/>
              <a:gd name="connsiteX6" fmla="*/ 759460 w 759460"/>
              <a:gd name="connsiteY6" fmla="*/ 10686 h 6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9460" h="69142">
                <a:moveTo>
                  <a:pt x="0" y="18306"/>
                </a:moveTo>
                <a:cubicBezTo>
                  <a:pt x="28575" y="39261"/>
                  <a:pt x="57150" y="60216"/>
                  <a:pt x="91440" y="58946"/>
                </a:cubicBezTo>
                <a:cubicBezTo>
                  <a:pt x="125730" y="57676"/>
                  <a:pt x="158327" y="8993"/>
                  <a:pt x="205740" y="10686"/>
                </a:cubicBezTo>
                <a:cubicBezTo>
                  <a:pt x="253153" y="12379"/>
                  <a:pt x="324273" y="70799"/>
                  <a:pt x="375920" y="69106"/>
                </a:cubicBezTo>
                <a:cubicBezTo>
                  <a:pt x="427567" y="67413"/>
                  <a:pt x="463550" y="6029"/>
                  <a:pt x="515620" y="526"/>
                </a:cubicBezTo>
                <a:cubicBezTo>
                  <a:pt x="567690" y="-4977"/>
                  <a:pt x="647700" y="34393"/>
                  <a:pt x="688340" y="36086"/>
                </a:cubicBezTo>
                <a:cubicBezTo>
                  <a:pt x="728980" y="37779"/>
                  <a:pt x="738293" y="8146"/>
                  <a:pt x="759460" y="10686"/>
                </a:cubicBezTo>
              </a:path>
            </a:pathLst>
          </a:custGeom>
          <a:noFill/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EA90EEF9-2FAF-D8E2-2861-54E994A3724A}"/>
              </a:ext>
            </a:extLst>
          </p:cNvPr>
          <p:cNvSpPr/>
          <p:nvPr/>
        </p:nvSpPr>
        <p:spPr>
          <a:xfrm>
            <a:off x="1793240" y="5219210"/>
            <a:ext cx="759460" cy="69142"/>
          </a:xfrm>
          <a:custGeom>
            <a:avLst/>
            <a:gdLst>
              <a:gd name="connsiteX0" fmla="*/ 0 w 759460"/>
              <a:gd name="connsiteY0" fmla="*/ 18306 h 69142"/>
              <a:gd name="connsiteX1" fmla="*/ 91440 w 759460"/>
              <a:gd name="connsiteY1" fmla="*/ 58946 h 69142"/>
              <a:gd name="connsiteX2" fmla="*/ 205740 w 759460"/>
              <a:gd name="connsiteY2" fmla="*/ 10686 h 69142"/>
              <a:gd name="connsiteX3" fmla="*/ 375920 w 759460"/>
              <a:gd name="connsiteY3" fmla="*/ 69106 h 69142"/>
              <a:gd name="connsiteX4" fmla="*/ 515620 w 759460"/>
              <a:gd name="connsiteY4" fmla="*/ 526 h 69142"/>
              <a:gd name="connsiteX5" fmla="*/ 688340 w 759460"/>
              <a:gd name="connsiteY5" fmla="*/ 36086 h 69142"/>
              <a:gd name="connsiteX6" fmla="*/ 759460 w 759460"/>
              <a:gd name="connsiteY6" fmla="*/ 10686 h 6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9460" h="69142">
                <a:moveTo>
                  <a:pt x="0" y="18306"/>
                </a:moveTo>
                <a:cubicBezTo>
                  <a:pt x="28575" y="39261"/>
                  <a:pt x="57150" y="60216"/>
                  <a:pt x="91440" y="58946"/>
                </a:cubicBezTo>
                <a:cubicBezTo>
                  <a:pt x="125730" y="57676"/>
                  <a:pt x="158327" y="8993"/>
                  <a:pt x="205740" y="10686"/>
                </a:cubicBezTo>
                <a:cubicBezTo>
                  <a:pt x="253153" y="12379"/>
                  <a:pt x="324273" y="70799"/>
                  <a:pt x="375920" y="69106"/>
                </a:cubicBezTo>
                <a:cubicBezTo>
                  <a:pt x="427567" y="67413"/>
                  <a:pt x="463550" y="6029"/>
                  <a:pt x="515620" y="526"/>
                </a:cubicBezTo>
                <a:cubicBezTo>
                  <a:pt x="567690" y="-4977"/>
                  <a:pt x="647700" y="34393"/>
                  <a:pt x="688340" y="36086"/>
                </a:cubicBezTo>
                <a:cubicBezTo>
                  <a:pt x="728980" y="37779"/>
                  <a:pt x="738293" y="8146"/>
                  <a:pt x="759460" y="10686"/>
                </a:cubicBezTo>
              </a:path>
            </a:pathLst>
          </a:custGeom>
          <a:noFill/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6171A5DA-49EC-74EF-7CDF-60F266E41339}"/>
              </a:ext>
            </a:extLst>
          </p:cNvPr>
          <p:cNvSpPr txBox="1"/>
          <p:nvPr/>
        </p:nvSpPr>
        <p:spPr>
          <a:xfrm>
            <a:off x="1853596" y="5432224"/>
            <a:ext cx="790575" cy="15388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indent="0" algn="ctr">
              <a:lnSpc>
                <a:spcPct val="100000"/>
              </a:lnSpc>
            </a:pPr>
            <a:r>
              <a:rPr lang="zh-CN" altLang="en-US" sz="1000" b="1" dirty="0">
                <a:solidFill>
                  <a:schemeClr val="bg1"/>
                </a:solidFill>
                <a:cs typeface="+mn-ea"/>
                <a:sym typeface="+mn-lt"/>
              </a:rPr>
              <a:t>渔光互补</a:t>
            </a: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5A6F5015-12F9-D5C2-FE30-127DF21D471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9465" y="4762508"/>
            <a:ext cx="484633" cy="484633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4FEC648E-E14A-DC1D-3E58-4144655A2A12}"/>
              </a:ext>
            </a:extLst>
          </p:cNvPr>
          <p:cNvSpPr txBox="1"/>
          <p:nvPr/>
        </p:nvSpPr>
        <p:spPr>
          <a:xfrm>
            <a:off x="3329314" y="5446514"/>
            <a:ext cx="790575" cy="15388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indent="0" algn="ctr">
              <a:lnSpc>
                <a:spcPct val="100000"/>
              </a:lnSpc>
            </a:pPr>
            <a:r>
              <a:rPr lang="zh-CN" altLang="en-US" sz="1000" b="1" dirty="0">
                <a:solidFill>
                  <a:schemeClr val="bg1"/>
                </a:solidFill>
                <a:cs typeface="+mn-ea"/>
                <a:sym typeface="+mn-lt"/>
              </a:rPr>
              <a:t>沙戈荒地区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505879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3_画板 1_画板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895" y="286385"/>
            <a:ext cx="1513205" cy="38290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37820" y="6312535"/>
            <a:ext cx="11511280" cy="287020"/>
            <a:chOff x="532" y="9941"/>
            <a:chExt cx="18128" cy="452"/>
          </a:xfrm>
        </p:grpSpPr>
        <p:sp>
          <p:nvSpPr>
            <p:cNvPr id="21" name="文本框 20"/>
            <p:cNvSpPr txBox="1"/>
            <p:nvPr/>
          </p:nvSpPr>
          <p:spPr>
            <a:xfrm>
              <a:off x="532" y="10054"/>
              <a:ext cx="2167" cy="33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zh-CN" altLang="en-US" sz="1400" dirty="0">
                  <a:cs typeface="+mn-ea"/>
                  <a:sym typeface="+mn-lt"/>
                </a:rPr>
                <a:t>品质铸造价值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532" y="9941"/>
              <a:ext cx="181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16010" y="10054"/>
              <a:ext cx="2650" cy="33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/>
              <a:r>
                <a:rPr lang="en-US" altLang="zh-CN" sz="1400" dirty="0">
                  <a:cs typeface="+mn-ea"/>
                  <a:sym typeface="+mn-lt"/>
                </a:rPr>
                <a:t>www.haitai-solar.com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317500" y="216535"/>
            <a:ext cx="180390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应用场景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 descr="摄图网_401443663_光伏发电（企业商用）"/>
          <p:cNvPicPr>
            <a:picLocks noChangeAspect="1"/>
          </p:cNvPicPr>
          <p:nvPr/>
        </p:nvPicPr>
        <p:blipFill>
          <a:blip r:embed="rId5" cstate="email">
            <a:grayscl/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" y="1444487"/>
            <a:ext cx="12191365" cy="4535977"/>
          </a:xfrm>
          <a:prstGeom prst="rect">
            <a:avLst/>
          </a:prstGeom>
        </p:spPr>
      </p:pic>
      <p:sp>
        <p:nvSpPr>
          <p:cNvPr id="14" name="Rectangle 3"/>
          <p:cNvSpPr/>
          <p:nvPr/>
        </p:nvSpPr>
        <p:spPr>
          <a:xfrm>
            <a:off x="3810" y="1433609"/>
            <a:ext cx="12188190" cy="4535977"/>
          </a:xfrm>
          <a:prstGeom prst="rect">
            <a:avLst/>
          </a:prstGeom>
          <a:solidFill>
            <a:schemeClr val="tx2">
              <a:alpha val="40000"/>
            </a:scheme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20160" y="1581150"/>
            <a:ext cx="2940960" cy="41630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     210</a:t>
            </a:r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泰极</a:t>
            </a:r>
            <a:r>
              <a:rPr lang="en-US" altLang="zh-CN" sz="28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&amp;</a:t>
            </a:r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泰合</a:t>
            </a:r>
            <a:endParaRPr lang="en-US" altLang="zh-CN" sz="2800" b="1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400" b="1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      泰极</a:t>
            </a:r>
            <a:endParaRPr lang="en-US" altLang="zh-CN" sz="14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尺寸：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</a:rPr>
              <a:t>2384*1303</a:t>
            </a: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重量：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</a:rPr>
              <a:t>35.0kg</a:t>
            </a:r>
          </a:p>
          <a:p>
            <a:pPr algn="r">
              <a:lnSpc>
                <a:spcPct val="15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</a:rPr>
              <a:t>210-66NT 700W / 22.53% </a:t>
            </a:r>
          </a:p>
          <a:p>
            <a:pPr algn="r">
              <a:lnSpc>
                <a:spcPct val="150000"/>
              </a:lnSpc>
            </a:pPr>
            <a:endParaRPr lang="en-US" altLang="zh-CN" sz="14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     泰合</a:t>
            </a:r>
            <a:endParaRPr lang="en-US" altLang="zh-CN" sz="14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尺寸：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</a:rPr>
              <a:t> 2384*1303</a:t>
            </a: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重量：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</a:rPr>
              <a:t>39.0kg</a:t>
            </a:r>
          </a:p>
          <a:p>
            <a:pPr algn="r">
              <a:lnSpc>
                <a:spcPct val="15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</a:rPr>
              <a:t>210-66NT  700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W / 22.53%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</a:rPr>
              <a:t>             </a:t>
            </a:r>
            <a:endParaRPr lang="en-US" altLang="zh-CN" sz="1400" b="1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  <a:p>
            <a:pPr indent="0" algn="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载荷：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+5400Pa</a:t>
            </a: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，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-2400Pa</a:t>
            </a:r>
          </a:p>
          <a:p>
            <a:pPr algn="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衰减质保：首年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1%</a:t>
            </a: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，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2-30</a:t>
            </a: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年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0.4%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0900" y="1560654"/>
            <a:ext cx="1233170" cy="28507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sz="1400" b="1" dirty="0">
                <a:solidFill>
                  <a:schemeClr val="bg1"/>
                </a:solidFill>
                <a:cs typeface="+mn-ea"/>
                <a:sym typeface="+mn-lt"/>
              </a:rPr>
              <a:t>应用场景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832174" y="2879090"/>
            <a:ext cx="790575" cy="15367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indent="0" algn="ctr">
              <a:lnSpc>
                <a:spcPct val="100000"/>
              </a:lnSpc>
            </a:pPr>
            <a:r>
              <a:rPr lang="zh-CN" altLang="en-US" sz="1000" b="1" dirty="0">
                <a:solidFill>
                  <a:schemeClr val="bg1"/>
                </a:solidFill>
                <a:cs typeface="+mn-ea"/>
                <a:sym typeface="+mn-lt"/>
              </a:rPr>
              <a:t>工商业屋顶</a:t>
            </a:r>
          </a:p>
        </p:txBody>
      </p:sp>
      <p:sp>
        <p:nvSpPr>
          <p:cNvPr id="38" name="townhouse_98500"/>
          <p:cNvSpPr/>
          <p:nvPr/>
        </p:nvSpPr>
        <p:spPr>
          <a:xfrm>
            <a:off x="1848486" y="2162462"/>
            <a:ext cx="800100" cy="457835"/>
          </a:xfrm>
          <a:custGeom>
            <a:avLst/>
            <a:gdLst>
              <a:gd name="connsiteX0" fmla="*/ 507433 w 607291"/>
              <a:gd name="connsiteY0" fmla="*/ 319939 h 347394"/>
              <a:gd name="connsiteX1" fmla="*/ 549425 w 607291"/>
              <a:gd name="connsiteY1" fmla="*/ 325635 h 347394"/>
              <a:gd name="connsiteX2" fmla="*/ 549425 w 607291"/>
              <a:gd name="connsiteY2" fmla="*/ 319939 h 347394"/>
              <a:gd name="connsiteX3" fmla="*/ 320387 w 607291"/>
              <a:gd name="connsiteY3" fmla="*/ 294911 h 347394"/>
              <a:gd name="connsiteX4" fmla="*/ 368177 w 607291"/>
              <a:gd name="connsiteY4" fmla="*/ 301355 h 347394"/>
              <a:gd name="connsiteX5" fmla="*/ 368177 w 607291"/>
              <a:gd name="connsiteY5" fmla="*/ 294911 h 347394"/>
              <a:gd name="connsiteX6" fmla="*/ 433346 w 607291"/>
              <a:gd name="connsiteY6" fmla="*/ 273151 h 347394"/>
              <a:gd name="connsiteX7" fmla="*/ 433346 w 607291"/>
              <a:gd name="connsiteY7" fmla="*/ 290891 h 347394"/>
              <a:gd name="connsiteX8" fmla="*/ 456630 w 607291"/>
              <a:gd name="connsiteY8" fmla="*/ 290891 h 347394"/>
              <a:gd name="connsiteX9" fmla="*/ 456630 w 607291"/>
              <a:gd name="connsiteY9" fmla="*/ 273151 h 347394"/>
              <a:gd name="connsiteX10" fmla="*/ 137549 w 607291"/>
              <a:gd name="connsiteY10" fmla="*/ 269977 h 347394"/>
              <a:gd name="connsiteX11" fmla="*/ 137549 w 607291"/>
              <a:gd name="connsiteY11" fmla="*/ 270444 h 347394"/>
              <a:gd name="connsiteX12" fmla="*/ 187023 w 607291"/>
              <a:gd name="connsiteY12" fmla="*/ 277075 h 347394"/>
              <a:gd name="connsiteX13" fmla="*/ 187023 w 607291"/>
              <a:gd name="connsiteY13" fmla="*/ 269977 h 347394"/>
              <a:gd name="connsiteX14" fmla="*/ 433346 w 607291"/>
              <a:gd name="connsiteY14" fmla="*/ 253450 h 347394"/>
              <a:gd name="connsiteX15" fmla="*/ 433346 w 607291"/>
              <a:gd name="connsiteY15" fmla="*/ 258212 h 347394"/>
              <a:gd name="connsiteX16" fmla="*/ 456630 w 607291"/>
              <a:gd name="connsiteY16" fmla="*/ 258212 h 347394"/>
              <a:gd name="connsiteX17" fmla="*/ 456630 w 607291"/>
              <a:gd name="connsiteY17" fmla="*/ 253450 h 347394"/>
              <a:gd name="connsiteX18" fmla="*/ 513044 w 607291"/>
              <a:gd name="connsiteY18" fmla="*/ 253448 h 347394"/>
              <a:gd name="connsiteX19" fmla="*/ 513044 w 607291"/>
              <a:gd name="connsiteY19" fmla="*/ 304997 h 347394"/>
              <a:gd name="connsiteX20" fmla="*/ 536331 w 607291"/>
              <a:gd name="connsiteY20" fmla="*/ 304997 h 347394"/>
              <a:gd name="connsiteX21" fmla="*/ 536331 w 607291"/>
              <a:gd name="connsiteY21" fmla="*/ 253448 h 347394"/>
              <a:gd name="connsiteX22" fmla="*/ 252212 w 607291"/>
              <a:gd name="connsiteY22" fmla="*/ 248053 h 347394"/>
              <a:gd name="connsiteX23" fmla="*/ 252212 w 607291"/>
              <a:gd name="connsiteY23" fmla="*/ 265781 h 347394"/>
              <a:gd name="connsiteX24" fmla="*/ 275412 w 607291"/>
              <a:gd name="connsiteY24" fmla="*/ 265781 h 347394"/>
              <a:gd name="connsiteX25" fmla="*/ 275412 w 607291"/>
              <a:gd name="connsiteY25" fmla="*/ 248053 h 347394"/>
              <a:gd name="connsiteX26" fmla="*/ 425866 w 607291"/>
              <a:gd name="connsiteY26" fmla="*/ 238511 h 347394"/>
              <a:gd name="connsiteX27" fmla="*/ 464110 w 607291"/>
              <a:gd name="connsiteY27" fmla="*/ 238511 h 347394"/>
              <a:gd name="connsiteX28" fmla="*/ 471591 w 607291"/>
              <a:gd name="connsiteY28" fmla="*/ 245981 h 347394"/>
              <a:gd name="connsiteX29" fmla="*/ 471591 w 607291"/>
              <a:gd name="connsiteY29" fmla="*/ 298360 h 347394"/>
              <a:gd name="connsiteX30" fmla="*/ 464110 w 607291"/>
              <a:gd name="connsiteY30" fmla="*/ 305830 h 347394"/>
              <a:gd name="connsiteX31" fmla="*/ 425866 w 607291"/>
              <a:gd name="connsiteY31" fmla="*/ 305830 h 347394"/>
              <a:gd name="connsiteX32" fmla="*/ 418385 w 607291"/>
              <a:gd name="connsiteY32" fmla="*/ 298360 h 347394"/>
              <a:gd name="connsiteX33" fmla="*/ 418385 w 607291"/>
              <a:gd name="connsiteY33" fmla="*/ 245981 h 347394"/>
              <a:gd name="connsiteX34" fmla="*/ 425866 w 607291"/>
              <a:gd name="connsiteY34" fmla="*/ 238511 h 347394"/>
              <a:gd name="connsiteX35" fmla="*/ 252212 w 607291"/>
              <a:gd name="connsiteY35" fmla="*/ 228459 h 347394"/>
              <a:gd name="connsiteX36" fmla="*/ 252212 w 607291"/>
              <a:gd name="connsiteY36" fmla="*/ 233125 h 347394"/>
              <a:gd name="connsiteX37" fmla="*/ 275412 w 607291"/>
              <a:gd name="connsiteY37" fmla="*/ 233125 h 347394"/>
              <a:gd name="connsiteX38" fmla="*/ 275412 w 607291"/>
              <a:gd name="connsiteY38" fmla="*/ 228459 h 347394"/>
              <a:gd name="connsiteX39" fmla="*/ 331890 w 607291"/>
              <a:gd name="connsiteY39" fmla="*/ 228421 h 347394"/>
              <a:gd name="connsiteX40" fmla="*/ 331890 w 607291"/>
              <a:gd name="connsiteY40" fmla="*/ 279970 h 347394"/>
              <a:gd name="connsiteX41" fmla="*/ 355084 w 607291"/>
              <a:gd name="connsiteY41" fmla="*/ 279970 h 347394"/>
              <a:gd name="connsiteX42" fmla="*/ 355084 w 607291"/>
              <a:gd name="connsiteY42" fmla="*/ 228421 h 347394"/>
              <a:gd name="connsiteX43" fmla="*/ 71000 w 607291"/>
              <a:gd name="connsiteY43" fmla="*/ 223098 h 347394"/>
              <a:gd name="connsiteX44" fmla="*/ 71000 w 607291"/>
              <a:gd name="connsiteY44" fmla="*/ 240931 h 347394"/>
              <a:gd name="connsiteX45" fmla="*/ 94200 w 607291"/>
              <a:gd name="connsiteY45" fmla="*/ 240931 h 347394"/>
              <a:gd name="connsiteX46" fmla="*/ 94200 w 607291"/>
              <a:gd name="connsiteY46" fmla="*/ 223098 h 347394"/>
              <a:gd name="connsiteX47" fmla="*/ 244728 w 607291"/>
              <a:gd name="connsiteY47" fmla="*/ 213531 h 347394"/>
              <a:gd name="connsiteX48" fmla="*/ 282896 w 607291"/>
              <a:gd name="connsiteY48" fmla="*/ 213531 h 347394"/>
              <a:gd name="connsiteX49" fmla="*/ 290380 w 607291"/>
              <a:gd name="connsiteY49" fmla="*/ 220995 h 347394"/>
              <a:gd name="connsiteX50" fmla="*/ 290380 w 607291"/>
              <a:gd name="connsiteY50" fmla="*/ 273245 h 347394"/>
              <a:gd name="connsiteX51" fmla="*/ 282896 w 607291"/>
              <a:gd name="connsiteY51" fmla="*/ 280709 h 347394"/>
              <a:gd name="connsiteX52" fmla="*/ 244728 w 607291"/>
              <a:gd name="connsiteY52" fmla="*/ 280709 h 347394"/>
              <a:gd name="connsiteX53" fmla="*/ 237244 w 607291"/>
              <a:gd name="connsiteY53" fmla="*/ 273245 h 347394"/>
              <a:gd name="connsiteX54" fmla="*/ 237244 w 607291"/>
              <a:gd name="connsiteY54" fmla="*/ 220995 h 347394"/>
              <a:gd name="connsiteX55" fmla="*/ 244728 w 607291"/>
              <a:gd name="connsiteY55" fmla="*/ 213531 h 347394"/>
              <a:gd name="connsiteX56" fmla="*/ 71000 w 607291"/>
              <a:gd name="connsiteY56" fmla="*/ 203490 h 347394"/>
              <a:gd name="connsiteX57" fmla="*/ 71000 w 607291"/>
              <a:gd name="connsiteY57" fmla="*/ 208158 h 347394"/>
              <a:gd name="connsiteX58" fmla="*/ 94200 w 607291"/>
              <a:gd name="connsiteY58" fmla="*/ 208158 h 347394"/>
              <a:gd name="connsiteX59" fmla="*/ 94200 w 607291"/>
              <a:gd name="connsiteY59" fmla="*/ 203490 h 347394"/>
              <a:gd name="connsiteX60" fmla="*/ 150642 w 607291"/>
              <a:gd name="connsiteY60" fmla="*/ 203487 h 347394"/>
              <a:gd name="connsiteX61" fmla="*/ 150642 w 607291"/>
              <a:gd name="connsiteY61" fmla="*/ 255036 h 347394"/>
              <a:gd name="connsiteX62" fmla="*/ 173930 w 607291"/>
              <a:gd name="connsiteY62" fmla="*/ 255036 h 347394"/>
              <a:gd name="connsiteX63" fmla="*/ 173930 w 607291"/>
              <a:gd name="connsiteY63" fmla="*/ 203487 h 347394"/>
              <a:gd name="connsiteX64" fmla="*/ 513035 w 607291"/>
              <a:gd name="connsiteY64" fmla="*/ 192485 h 347394"/>
              <a:gd name="connsiteX65" fmla="*/ 513035 w 607291"/>
              <a:gd name="connsiteY65" fmla="*/ 210231 h 347394"/>
              <a:gd name="connsiteX66" fmla="*/ 536350 w 607291"/>
              <a:gd name="connsiteY66" fmla="*/ 210231 h 347394"/>
              <a:gd name="connsiteX67" fmla="*/ 536350 w 607291"/>
              <a:gd name="connsiteY67" fmla="*/ 192485 h 347394"/>
              <a:gd name="connsiteX68" fmla="*/ 433346 w 607291"/>
              <a:gd name="connsiteY68" fmla="*/ 192485 h 347394"/>
              <a:gd name="connsiteX69" fmla="*/ 433346 w 607291"/>
              <a:gd name="connsiteY69" fmla="*/ 210231 h 347394"/>
              <a:gd name="connsiteX70" fmla="*/ 456630 w 607291"/>
              <a:gd name="connsiteY70" fmla="*/ 210231 h 347394"/>
              <a:gd name="connsiteX71" fmla="*/ 456630 w 607291"/>
              <a:gd name="connsiteY71" fmla="*/ 192485 h 347394"/>
              <a:gd name="connsiteX72" fmla="*/ 63516 w 607291"/>
              <a:gd name="connsiteY72" fmla="*/ 188551 h 347394"/>
              <a:gd name="connsiteX73" fmla="*/ 101684 w 607291"/>
              <a:gd name="connsiteY73" fmla="*/ 188551 h 347394"/>
              <a:gd name="connsiteX74" fmla="*/ 109168 w 607291"/>
              <a:gd name="connsiteY74" fmla="*/ 196021 h 347394"/>
              <a:gd name="connsiteX75" fmla="*/ 109168 w 607291"/>
              <a:gd name="connsiteY75" fmla="*/ 248400 h 347394"/>
              <a:gd name="connsiteX76" fmla="*/ 101684 w 607291"/>
              <a:gd name="connsiteY76" fmla="*/ 255870 h 347394"/>
              <a:gd name="connsiteX77" fmla="*/ 63516 w 607291"/>
              <a:gd name="connsiteY77" fmla="*/ 255870 h 347394"/>
              <a:gd name="connsiteX78" fmla="*/ 56032 w 607291"/>
              <a:gd name="connsiteY78" fmla="*/ 248400 h 347394"/>
              <a:gd name="connsiteX79" fmla="*/ 56032 w 607291"/>
              <a:gd name="connsiteY79" fmla="*/ 196021 h 347394"/>
              <a:gd name="connsiteX80" fmla="*/ 63516 w 607291"/>
              <a:gd name="connsiteY80" fmla="*/ 188551 h 347394"/>
              <a:gd name="connsiteX81" fmla="*/ 513035 w 607291"/>
              <a:gd name="connsiteY81" fmla="*/ 172870 h 347394"/>
              <a:gd name="connsiteX82" fmla="*/ 513035 w 607291"/>
              <a:gd name="connsiteY82" fmla="*/ 177540 h 347394"/>
              <a:gd name="connsiteX83" fmla="*/ 536350 w 607291"/>
              <a:gd name="connsiteY83" fmla="*/ 177540 h 347394"/>
              <a:gd name="connsiteX84" fmla="*/ 536350 w 607291"/>
              <a:gd name="connsiteY84" fmla="*/ 172870 h 347394"/>
              <a:gd name="connsiteX85" fmla="*/ 433346 w 607291"/>
              <a:gd name="connsiteY85" fmla="*/ 172870 h 347394"/>
              <a:gd name="connsiteX86" fmla="*/ 433346 w 607291"/>
              <a:gd name="connsiteY86" fmla="*/ 177540 h 347394"/>
              <a:gd name="connsiteX87" fmla="*/ 456630 w 607291"/>
              <a:gd name="connsiteY87" fmla="*/ 177540 h 347394"/>
              <a:gd name="connsiteX88" fmla="*/ 456630 w 607291"/>
              <a:gd name="connsiteY88" fmla="*/ 172870 h 347394"/>
              <a:gd name="connsiteX89" fmla="*/ 331880 w 607291"/>
              <a:gd name="connsiteY89" fmla="*/ 167363 h 347394"/>
              <a:gd name="connsiteX90" fmla="*/ 331880 w 607291"/>
              <a:gd name="connsiteY90" fmla="*/ 185109 h 347394"/>
              <a:gd name="connsiteX91" fmla="*/ 355080 w 607291"/>
              <a:gd name="connsiteY91" fmla="*/ 185109 h 347394"/>
              <a:gd name="connsiteX92" fmla="*/ 355080 w 607291"/>
              <a:gd name="connsiteY92" fmla="*/ 167363 h 347394"/>
              <a:gd name="connsiteX93" fmla="*/ 252212 w 607291"/>
              <a:gd name="connsiteY93" fmla="*/ 167363 h 347394"/>
              <a:gd name="connsiteX94" fmla="*/ 252212 w 607291"/>
              <a:gd name="connsiteY94" fmla="*/ 185109 h 347394"/>
              <a:gd name="connsiteX95" fmla="*/ 275412 w 607291"/>
              <a:gd name="connsiteY95" fmla="*/ 185109 h 347394"/>
              <a:gd name="connsiteX96" fmla="*/ 275412 w 607291"/>
              <a:gd name="connsiteY96" fmla="*/ 167363 h 347394"/>
              <a:gd name="connsiteX97" fmla="*/ 505545 w 607291"/>
              <a:gd name="connsiteY97" fmla="*/ 157926 h 347394"/>
              <a:gd name="connsiteX98" fmla="*/ 543840 w 607291"/>
              <a:gd name="connsiteY98" fmla="*/ 157926 h 347394"/>
              <a:gd name="connsiteX99" fmla="*/ 551331 w 607291"/>
              <a:gd name="connsiteY99" fmla="*/ 165398 h 347394"/>
              <a:gd name="connsiteX100" fmla="*/ 551331 w 607291"/>
              <a:gd name="connsiteY100" fmla="*/ 217703 h 347394"/>
              <a:gd name="connsiteX101" fmla="*/ 543840 w 607291"/>
              <a:gd name="connsiteY101" fmla="*/ 225175 h 347394"/>
              <a:gd name="connsiteX102" fmla="*/ 505545 w 607291"/>
              <a:gd name="connsiteY102" fmla="*/ 225175 h 347394"/>
              <a:gd name="connsiteX103" fmla="*/ 498054 w 607291"/>
              <a:gd name="connsiteY103" fmla="*/ 217703 h 347394"/>
              <a:gd name="connsiteX104" fmla="*/ 498054 w 607291"/>
              <a:gd name="connsiteY104" fmla="*/ 165398 h 347394"/>
              <a:gd name="connsiteX105" fmla="*/ 505545 w 607291"/>
              <a:gd name="connsiteY105" fmla="*/ 157926 h 347394"/>
              <a:gd name="connsiteX106" fmla="*/ 425866 w 607291"/>
              <a:gd name="connsiteY106" fmla="*/ 157926 h 347394"/>
              <a:gd name="connsiteX107" fmla="*/ 464110 w 607291"/>
              <a:gd name="connsiteY107" fmla="*/ 157926 h 347394"/>
              <a:gd name="connsiteX108" fmla="*/ 471591 w 607291"/>
              <a:gd name="connsiteY108" fmla="*/ 165398 h 347394"/>
              <a:gd name="connsiteX109" fmla="*/ 471591 w 607291"/>
              <a:gd name="connsiteY109" fmla="*/ 217703 h 347394"/>
              <a:gd name="connsiteX110" fmla="*/ 464110 w 607291"/>
              <a:gd name="connsiteY110" fmla="*/ 225175 h 347394"/>
              <a:gd name="connsiteX111" fmla="*/ 425866 w 607291"/>
              <a:gd name="connsiteY111" fmla="*/ 225175 h 347394"/>
              <a:gd name="connsiteX112" fmla="*/ 418385 w 607291"/>
              <a:gd name="connsiteY112" fmla="*/ 217703 h 347394"/>
              <a:gd name="connsiteX113" fmla="*/ 418385 w 607291"/>
              <a:gd name="connsiteY113" fmla="*/ 165398 h 347394"/>
              <a:gd name="connsiteX114" fmla="*/ 425866 w 607291"/>
              <a:gd name="connsiteY114" fmla="*/ 157926 h 347394"/>
              <a:gd name="connsiteX115" fmla="*/ 331880 w 607291"/>
              <a:gd name="connsiteY115" fmla="*/ 147748 h 347394"/>
              <a:gd name="connsiteX116" fmla="*/ 331880 w 607291"/>
              <a:gd name="connsiteY116" fmla="*/ 152418 h 347394"/>
              <a:gd name="connsiteX117" fmla="*/ 355080 w 607291"/>
              <a:gd name="connsiteY117" fmla="*/ 152418 h 347394"/>
              <a:gd name="connsiteX118" fmla="*/ 355080 w 607291"/>
              <a:gd name="connsiteY118" fmla="*/ 147748 h 347394"/>
              <a:gd name="connsiteX119" fmla="*/ 252212 w 607291"/>
              <a:gd name="connsiteY119" fmla="*/ 147748 h 347394"/>
              <a:gd name="connsiteX120" fmla="*/ 252212 w 607291"/>
              <a:gd name="connsiteY120" fmla="*/ 152418 h 347394"/>
              <a:gd name="connsiteX121" fmla="*/ 275412 w 607291"/>
              <a:gd name="connsiteY121" fmla="*/ 152418 h 347394"/>
              <a:gd name="connsiteX122" fmla="*/ 275412 w 607291"/>
              <a:gd name="connsiteY122" fmla="*/ 147748 h 347394"/>
              <a:gd name="connsiteX123" fmla="*/ 406334 w 607291"/>
              <a:gd name="connsiteY123" fmla="*/ 145588 h 347394"/>
              <a:gd name="connsiteX124" fmla="*/ 406334 w 607291"/>
              <a:gd name="connsiteY124" fmla="*/ 306398 h 347394"/>
              <a:gd name="connsiteX125" fmla="*/ 484987 w 607291"/>
              <a:gd name="connsiteY125" fmla="*/ 316950 h 347394"/>
              <a:gd name="connsiteX126" fmla="*/ 484987 w 607291"/>
              <a:gd name="connsiteY126" fmla="*/ 312468 h 347394"/>
              <a:gd name="connsiteX127" fmla="*/ 492469 w 607291"/>
              <a:gd name="connsiteY127" fmla="*/ 304997 h 347394"/>
              <a:gd name="connsiteX128" fmla="*/ 498081 w 607291"/>
              <a:gd name="connsiteY128" fmla="*/ 304997 h 347394"/>
              <a:gd name="connsiteX129" fmla="*/ 498081 w 607291"/>
              <a:gd name="connsiteY129" fmla="*/ 245977 h 347394"/>
              <a:gd name="connsiteX130" fmla="*/ 505562 w 607291"/>
              <a:gd name="connsiteY130" fmla="*/ 238507 h 347394"/>
              <a:gd name="connsiteX131" fmla="*/ 543813 w 607291"/>
              <a:gd name="connsiteY131" fmla="*/ 238507 h 347394"/>
              <a:gd name="connsiteX132" fmla="*/ 551295 w 607291"/>
              <a:gd name="connsiteY132" fmla="*/ 245977 h 347394"/>
              <a:gd name="connsiteX133" fmla="*/ 551295 w 607291"/>
              <a:gd name="connsiteY133" fmla="*/ 304997 h 347394"/>
              <a:gd name="connsiteX134" fmla="*/ 556907 w 607291"/>
              <a:gd name="connsiteY134" fmla="*/ 304997 h 347394"/>
              <a:gd name="connsiteX135" fmla="*/ 564388 w 607291"/>
              <a:gd name="connsiteY135" fmla="*/ 312468 h 347394"/>
              <a:gd name="connsiteX136" fmla="*/ 564388 w 607291"/>
              <a:gd name="connsiteY136" fmla="*/ 327596 h 347394"/>
              <a:gd name="connsiteX137" fmla="*/ 572525 w 607291"/>
              <a:gd name="connsiteY137" fmla="*/ 328717 h 347394"/>
              <a:gd name="connsiteX138" fmla="*/ 572525 w 607291"/>
              <a:gd name="connsiteY138" fmla="*/ 145588 h 347394"/>
              <a:gd name="connsiteX139" fmla="*/ 150661 w 607291"/>
              <a:gd name="connsiteY139" fmla="*/ 142535 h 347394"/>
              <a:gd name="connsiteX140" fmla="*/ 150661 w 607291"/>
              <a:gd name="connsiteY140" fmla="*/ 160275 h 347394"/>
              <a:gd name="connsiteX141" fmla="*/ 173945 w 607291"/>
              <a:gd name="connsiteY141" fmla="*/ 160275 h 347394"/>
              <a:gd name="connsiteX142" fmla="*/ 173945 w 607291"/>
              <a:gd name="connsiteY142" fmla="*/ 142535 h 347394"/>
              <a:gd name="connsiteX143" fmla="*/ 71000 w 607291"/>
              <a:gd name="connsiteY143" fmla="*/ 142535 h 347394"/>
              <a:gd name="connsiteX144" fmla="*/ 71000 w 607291"/>
              <a:gd name="connsiteY144" fmla="*/ 160275 h 347394"/>
              <a:gd name="connsiteX145" fmla="*/ 94200 w 607291"/>
              <a:gd name="connsiteY145" fmla="*/ 160275 h 347394"/>
              <a:gd name="connsiteX146" fmla="*/ 94200 w 607291"/>
              <a:gd name="connsiteY146" fmla="*/ 142535 h 347394"/>
              <a:gd name="connsiteX147" fmla="*/ 324396 w 607291"/>
              <a:gd name="connsiteY147" fmla="*/ 132804 h 347394"/>
              <a:gd name="connsiteX148" fmla="*/ 362564 w 607291"/>
              <a:gd name="connsiteY148" fmla="*/ 132804 h 347394"/>
              <a:gd name="connsiteX149" fmla="*/ 370048 w 607291"/>
              <a:gd name="connsiteY149" fmla="*/ 140276 h 347394"/>
              <a:gd name="connsiteX150" fmla="*/ 370048 w 607291"/>
              <a:gd name="connsiteY150" fmla="*/ 192581 h 347394"/>
              <a:gd name="connsiteX151" fmla="*/ 362564 w 607291"/>
              <a:gd name="connsiteY151" fmla="*/ 200053 h 347394"/>
              <a:gd name="connsiteX152" fmla="*/ 324396 w 607291"/>
              <a:gd name="connsiteY152" fmla="*/ 200053 h 347394"/>
              <a:gd name="connsiteX153" fmla="*/ 316912 w 607291"/>
              <a:gd name="connsiteY153" fmla="*/ 192581 h 347394"/>
              <a:gd name="connsiteX154" fmla="*/ 316912 w 607291"/>
              <a:gd name="connsiteY154" fmla="*/ 140276 h 347394"/>
              <a:gd name="connsiteX155" fmla="*/ 324396 w 607291"/>
              <a:gd name="connsiteY155" fmla="*/ 132804 h 347394"/>
              <a:gd name="connsiteX156" fmla="*/ 244728 w 607291"/>
              <a:gd name="connsiteY156" fmla="*/ 132804 h 347394"/>
              <a:gd name="connsiteX157" fmla="*/ 282896 w 607291"/>
              <a:gd name="connsiteY157" fmla="*/ 132804 h 347394"/>
              <a:gd name="connsiteX158" fmla="*/ 290380 w 607291"/>
              <a:gd name="connsiteY158" fmla="*/ 140276 h 347394"/>
              <a:gd name="connsiteX159" fmla="*/ 290380 w 607291"/>
              <a:gd name="connsiteY159" fmla="*/ 192581 h 347394"/>
              <a:gd name="connsiteX160" fmla="*/ 282896 w 607291"/>
              <a:gd name="connsiteY160" fmla="*/ 200053 h 347394"/>
              <a:gd name="connsiteX161" fmla="*/ 244728 w 607291"/>
              <a:gd name="connsiteY161" fmla="*/ 200053 h 347394"/>
              <a:gd name="connsiteX162" fmla="*/ 237244 w 607291"/>
              <a:gd name="connsiteY162" fmla="*/ 192581 h 347394"/>
              <a:gd name="connsiteX163" fmla="*/ 237244 w 607291"/>
              <a:gd name="connsiteY163" fmla="*/ 140276 h 347394"/>
              <a:gd name="connsiteX164" fmla="*/ 244728 w 607291"/>
              <a:gd name="connsiteY164" fmla="*/ 132804 h 347394"/>
              <a:gd name="connsiteX165" fmla="*/ 150661 w 607291"/>
              <a:gd name="connsiteY165" fmla="*/ 122834 h 347394"/>
              <a:gd name="connsiteX166" fmla="*/ 150661 w 607291"/>
              <a:gd name="connsiteY166" fmla="*/ 127596 h 347394"/>
              <a:gd name="connsiteX167" fmla="*/ 173945 w 607291"/>
              <a:gd name="connsiteY167" fmla="*/ 127596 h 347394"/>
              <a:gd name="connsiteX168" fmla="*/ 173945 w 607291"/>
              <a:gd name="connsiteY168" fmla="*/ 122834 h 347394"/>
              <a:gd name="connsiteX169" fmla="*/ 71000 w 607291"/>
              <a:gd name="connsiteY169" fmla="*/ 122834 h 347394"/>
              <a:gd name="connsiteX170" fmla="*/ 71000 w 607291"/>
              <a:gd name="connsiteY170" fmla="*/ 127596 h 347394"/>
              <a:gd name="connsiteX171" fmla="*/ 94200 w 607291"/>
              <a:gd name="connsiteY171" fmla="*/ 127596 h 347394"/>
              <a:gd name="connsiteX172" fmla="*/ 94200 w 607291"/>
              <a:gd name="connsiteY172" fmla="*/ 122834 h 347394"/>
              <a:gd name="connsiteX173" fmla="*/ 225087 w 607291"/>
              <a:gd name="connsiteY173" fmla="*/ 120467 h 347394"/>
              <a:gd name="connsiteX174" fmla="*/ 225087 w 607291"/>
              <a:gd name="connsiteY174" fmla="*/ 282118 h 347394"/>
              <a:gd name="connsiteX175" fmla="*/ 303833 w 607291"/>
              <a:gd name="connsiteY175" fmla="*/ 292670 h 347394"/>
              <a:gd name="connsiteX176" fmla="*/ 303833 w 607291"/>
              <a:gd name="connsiteY176" fmla="*/ 287441 h 347394"/>
              <a:gd name="connsiteX177" fmla="*/ 311315 w 607291"/>
              <a:gd name="connsiteY177" fmla="*/ 279970 h 347394"/>
              <a:gd name="connsiteX178" fmla="*/ 316926 w 607291"/>
              <a:gd name="connsiteY178" fmla="*/ 279970 h 347394"/>
              <a:gd name="connsiteX179" fmla="*/ 316926 w 607291"/>
              <a:gd name="connsiteY179" fmla="*/ 220950 h 347394"/>
              <a:gd name="connsiteX180" fmla="*/ 324408 w 607291"/>
              <a:gd name="connsiteY180" fmla="*/ 213479 h 347394"/>
              <a:gd name="connsiteX181" fmla="*/ 362566 w 607291"/>
              <a:gd name="connsiteY181" fmla="*/ 213479 h 347394"/>
              <a:gd name="connsiteX182" fmla="*/ 370047 w 607291"/>
              <a:gd name="connsiteY182" fmla="*/ 220950 h 347394"/>
              <a:gd name="connsiteX183" fmla="*/ 370047 w 607291"/>
              <a:gd name="connsiteY183" fmla="*/ 279970 h 347394"/>
              <a:gd name="connsiteX184" fmla="*/ 375659 w 607291"/>
              <a:gd name="connsiteY184" fmla="*/ 279970 h 347394"/>
              <a:gd name="connsiteX185" fmla="*/ 383141 w 607291"/>
              <a:gd name="connsiteY185" fmla="*/ 287441 h 347394"/>
              <a:gd name="connsiteX186" fmla="*/ 383141 w 607291"/>
              <a:gd name="connsiteY186" fmla="*/ 303316 h 347394"/>
              <a:gd name="connsiteX187" fmla="*/ 391371 w 607291"/>
              <a:gd name="connsiteY187" fmla="*/ 304437 h 347394"/>
              <a:gd name="connsiteX188" fmla="*/ 391371 w 607291"/>
              <a:gd name="connsiteY188" fmla="*/ 120467 h 347394"/>
              <a:gd name="connsiteX189" fmla="*/ 143181 w 607291"/>
              <a:gd name="connsiteY189" fmla="*/ 107895 h 347394"/>
              <a:gd name="connsiteX190" fmla="*/ 181425 w 607291"/>
              <a:gd name="connsiteY190" fmla="*/ 107895 h 347394"/>
              <a:gd name="connsiteX191" fmla="*/ 188906 w 607291"/>
              <a:gd name="connsiteY191" fmla="*/ 115365 h 347394"/>
              <a:gd name="connsiteX192" fmla="*/ 188906 w 607291"/>
              <a:gd name="connsiteY192" fmla="*/ 167744 h 347394"/>
              <a:gd name="connsiteX193" fmla="*/ 181425 w 607291"/>
              <a:gd name="connsiteY193" fmla="*/ 175214 h 347394"/>
              <a:gd name="connsiteX194" fmla="*/ 143181 w 607291"/>
              <a:gd name="connsiteY194" fmla="*/ 175214 h 347394"/>
              <a:gd name="connsiteX195" fmla="*/ 135700 w 607291"/>
              <a:gd name="connsiteY195" fmla="*/ 167744 h 347394"/>
              <a:gd name="connsiteX196" fmla="*/ 135700 w 607291"/>
              <a:gd name="connsiteY196" fmla="*/ 115365 h 347394"/>
              <a:gd name="connsiteX197" fmla="*/ 143181 w 607291"/>
              <a:gd name="connsiteY197" fmla="*/ 107895 h 347394"/>
              <a:gd name="connsiteX198" fmla="*/ 63516 w 607291"/>
              <a:gd name="connsiteY198" fmla="*/ 107895 h 347394"/>
              <a:gd name="connsiteX199" fmla="*/ 101684 w 607291"/>
              <a:gd name="connsiteY199" fmla="*/ 107895 h 347394"/>
              <a:gd name="connsiteX200" fmla="*/ 109168 w 607291"/>
              <a:gd name="connsiteY200" fmla="*/ 115365 h 347394"/>
              <a:gd name="connsiteX201" fmla="*/ 109168 w 607291"/>
              <a:gd name="connsiteY201" fmla="*/ 167744 h 347394"/>
              <a:gd name="connsiteX202" fmla="*/ 101684 w 607291"/>
              <a:gd name="connsiteY202" fmla="*/ 175214 h 347394"/>
              <a:gd name="connsiteX203" fmla="*/ 63516 w 607291"/>
              <a:gd name="connsiteY203" fmla="*/ 175214 h 347394"/>
              <a:gd name="connsiteX204" fmla="*/ 56032 w 607291"/>
              <a:gd name="connsiteY204" fmla="*/ 167744 h 347394"/>
              <a:gd name="connsiteX205" fmla="*/ 56032 w 607291"/>
              <a:gd name="connsiteY205" fmla="*/ 115365 h 347394"/>
              <a:gd name="connsiteX206" fmla="*/ 63516 w 607291"/>
              <a:gd name="connsiteY206" fmla="*/ 107895 h 347394"/>
              <a:gd name="connsiteX207" fmla="*/ 34767 w 607291"/>
              <a:gd name="connsiteY207" fmla="*/ 95627 h 347394"/>
              <a:gd name="connsiteX208" fmla="*/ 34767 w 607291"/>
              <a:gd name="connsiteY208" fmla="*/ 256623 h 347394"/>
              <a:gd name="connsiteX209" fmla="*/ 122585 w 607291"/>
              <a:gd name="connsiteY209" fmla="*/ 268390 h 347394"/>
              <a:gd name="connsiteX210" fmla="*/ 122585 w 607291"/>
              <a:gd name="connsiteY210" fmla="*/ 262507 h 347394"/>
              <a:gd name="connsiteX211" fmla="*/ 130067 w 607291"/>
              <a:gd name="connsiteY211" fmla="*/ 255036 h 347394"/>
              <a:gd name="connsiteX212" fmla="*/ 135679 w 607291"/>
              <a:gd name="connsiteY212" fmla="*/ 255036 h 347394"/>
              <a:gd name="connsiteX213" fmla="*/ 135679 w 607291"/>
              <a:gd name="connsiteY213" fmla="*/ 196016 h 347394"/>
              <a:gd name="connsiteX214" fmla="*/ 143160 w 607291"/>
              <a:gd name="connsiteY214" fmla="*/ 188545 h 347394"/>
              <a:gd name="connsiteX215" fmla="*/ 181411 w 607291"/>
              <a:gd name="connsiteY215" fmla="*/ 188545 h 347394"/>
              <a:gd name="connsiteX216" fmla="*/ 188893 w 607291"/>
              <a:gd name="connsiteY216" fmla="*/ 196016 h 347394"/>
              <a:gd name="connsiteX217" fmla="*/ 188893 w 607291"/>
              <a:gd name="connsiteY217" fmla="*/ 255036 h 347394"/>
              <a:gd name="connsiteX218" fmla="*/ 194505 w 607291"/>
              <a:gd name="connsiteY218" fmla="*/ 255036 h 347394"/>
              <a:gd name="connsiteX219" fmla="*/ 201987 w 607291"/>
              <a:gd name="connsiteY219" fmla="*/ 262507 h 347394"/>
              <a:gd name="connsiteX220" fmla="*/ 201987 w 607291"/>
              <a:gd name="connsiteY220" fmla="*/ 279036 h 347394"/>
              <a:gd name="connsiteX221" fmla="*/ 210123 w 607291"/>
              <a:gd name="connsiteY221" fmla="*/ 280156 h 347394"/>
              <a:gd name="connsiteX222" fmla="*/ 210123 w 607291"/>
              <a:gd name="connsiteY222" fmla="*/ 95627 h 347394"/>
              <a:gd name="connsiteX223" fmla="*/ 423543 w 607291"/>
              <a:gd name="connsiteY223" fmla="*/ 64903 h 347394"/>
              <a:gd name="connsiteX224" fmla="*/ 423543 w 607291"/>
              <a:gd name="connsiteY224" fmla="*/ 112996 h 347394"/>
              <a:gd name="connsiteX225" fmla="*/ 416061 w 607291"/>
              <a:gd name="connsiteY225" fmla="*/ 120467 h 347394"/>
              <a:gd name="connsiteX226" fmla="*/ 406334 w 607291"/>
              <a:gd name="connsiteY226" fmla="*/ 120467 h 347394"/>
              <a:gd name="connsiteX227" fmla="*/ 406334 w 607291"/>
              <a:gd name="connsiteY227" fmla="*/ 130646 h 347394"/>
              <a:gd name="connsiteX228" fmla="*/ 589827 w 607291"/>
              <a:gd name="connsiteY228" fmla="*/ 130646 h 347394"/>
              <a:gd name="connsiteX229" fmla="*/ 589827 w 607291"/>
              <a:gd name="connsiteY229" fmla="*/ 64903 h 347394"/>
              <a:gd name="connsiteX230" fmla="*/ 242295 w 607291"/>
              <a:gd name="connsiteY230" fmla="*/ 39782 h 347394"/>
              <a:gd name="connsiteX231" fmla="*/ 242295 w 607291"/>
              <a:gd name="connsiteY231" fmla="*/ 88156 h 347394"/>
              <a:gd name="connsiteX232" fmla="*/ 234813 w 607291"/>
              <a:gd name="connsiteY232" fmla="*/ 95627 h 347394"/>
              <a:gd name="connsiteX233" fmla="*/ 225087 w 607291"/>
              <a:gd name="connsiteY233" fmla="*/ 95627 h 347394"/>
              <a:gd name="connsiteX234" fmla="*/ 225087 w 607291"/>
              <a:gd name="connsiteY234" fmla="*/ 105526 h 347394"/>
              <a:gd name="connsiteX235" fmla="*/ 408579 w 607291"/>
              <a:gd name="connsiteY235" fmla="*/ 105526 h 347394"/>
              <a:gd name="connsiteX236" fmla="*/ 408579 w 607291"/>
              <a:gd name="connsiteY236" fmla="*/ 39782 h 347394"/>
              <a:gd name="connsiteX237" fmla="*/ 17465 w 607291"/>
              <a:gd name="connsiteY237" fmla="*/ 14942 h 347394"/>
              <a:gd name="connsiteX238" fmla="*/ 17465 w 607291"/>
              <a:gd name="connsiteY238" fmla="*/ 80685 h 347394"/>
              <a:gd name="connsiteX239" fmla="*/ 27098 w 607291"/>
              <a:gd name="connsiteY239" fmla="*/ 80685 h 347394"/>
              <a:gd name="connsiteX240" fmla="*/ 27285 w 607291"/>
              <a:gd name="connsiteY240" fmla="*/ 80685 h 347394"/>
              <a:gd name="connsiteX241" fmla="*/ 27379 w 607291"/>
              <a:gd name="connsiteY241" fmla="*/ 80685 h 347394"/>
              <a:gd name="connsiteX242" fmla="*/ 227331 w 607291"/>
              <a:gd name="connsiteY242" fmla="*/ 80685 h 347394"/>
              <a:gd name="connsiteX243" fmla="*/ 227331 w 607291"/>
              <a:gd name="connsiteY243" fmla="*/ 14942 h 347394"/>
              <a:gd name="connsiteX244" fmla="*/ 9984 w 607291"/>
              <a:gd name="connsiteY244" fmla="*/ 0 h 347394"/>
              <a:gd name="connsiteX245" fmla="*/ 234813 w 607291"/>
              <a:gd name="connsiteY245" fmla="*/ 0 h 347394"/>
              <a:gd name="connsiteX246" fmla="*/ 242295 w 607291"/>
              <a:gd name="connsiteY246" fmla="*/ 7471 h 347394"/>
              <a:gd name="connsiteX247" fmla="*/ 242295 w 607291"/>
              <a:gd name="connsiteY247" fmla="*/ 24841 h 347394"/>
              <a:gd name="connsiteX248" fmla="*/ 416061 w 607291"/>
              <a:gd name="connsiteY248" fmla="*/ 24841 h 347394"/>
              <a:gd name="connsiteX249" fmla="*/ 423543 w 607291"/>
              <a:gd name="connsiteY249" fmla="*/ 32311 h 347394"/>
              <a:gd name="connsiteX250" fmla="*/ 423543 w 607291"/>
              <a:gd name="connsiteY250" fmla="*/ 49961 h 347394"/>
              <a:gd name="connsiteX251" fmla="*/ 597309 w 607291"/>
              <a:gd name="connsiteY251" fmla="*/ 49961 h 347394"/>
              <a:gd name="connsiteX252" fmla="*/ 604790 w 607291"/>
              <a:gd name="connsiteY252" fmla="*/ 57432 h 347394"/>
              <a:gd name="connsiteX253" fmla="*/ 604790 w 607291"/>
              <a:gd name="connsiteY253" fmla="*/ 138117 h 347394"/>
              <a:gd name="connsiteX254" fmla="*/ 597309 w 607291"/>
              <a:gd name="connsiteY254" fmla="*/ 145588 h 347394"/>
              <a:gd name="connsiteX255" fmla="*/ 587489 w 607291"/>
              <a:gd name="connsiteY255" fmla="*/ 145588 h 347394"/>
              <a:gd name="connsiteX256" fmla="*/ 587489 w 607291"/>
              <a:gd name="connsiteY256" fmla="*/ 330678 h 347394"/>
              <a:gd name="connsiteX257" fmla="*/ 600769 w 607291"/>
              <a:gd name="connsiteY257" fmla="*/ 332546 h 347394"/>
              <a:gd name="connsiteX258" fmla="*/ 607222 w 607291"/>
              <a:gd name="connsiteY258" fmla="*/ 340857 h 347394"/>
              <a:gd name="connsiteX259" fmla="*/ 599834 w 607291"/>
              <a:gd name="connsiteY259" fmla="*/ 347394 h 347394"/>
              <a:gd name="connsiteX260" fmla="*/ 598805 w 607291"/>
              <a:gd name="connsiteY260" fmla="*/ 347301 h 347394"/>
              <a:gd name="connsiteX261" fmla="*/ 6430 w 607291"/>
              <a:gd name="connsiteY261" fmla="*/ 267923 h 347394"/>
              <a:gd name="connsiteX262" fmla="*/ 70 w 607291"/>
              <a:gd name="connsiteY262" fmla="*/ 259518 h 347394"/>
              <a:gd name="connsiteX263" fmla="*/ 8487 w 607291"/>
              <a:gd name="connsiteY263" fmla="*/ 253075 h 347394"/>
              <a:gd name="connsiteX264" fmla="*/ 19804 w 607291"/>
              <a:gd name="connsiteY264" fmla="*/ 254569 h 347394"/>
              <a:gd name="connsiteX265" fmla="*/ 19804 w 607291"/>
              <a:gd name="connsiteY265" fmla="*/ 95627 h 347394"/>
              <a:gd name="connsiteX266" fmla="*/ 9984 w 607291"/>
              <a:gd name="connsiteY266" fmla="*/ 95627 h 347394"/>
              <a:gd name="connsiteX267" fmla="*/ 2502 w 607291"/>
              <a:gd name="connsiteY267" fmla="*/ 88156 h 347394"/>
              <a:gd name="connsiteX268" fmla="*/ 2502 w 607291"/>
              <a:gd name="connsiteY268" fmla="*/ 7471 h 347394"/>
              <a:gd name="connsiteX269" fmla="*/ 9984 w 607291"/>
              <a:gd name="connsiteY269" fmla="*/ 0 h 34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</a:cxnLst>
            <a:rect l="l" t="t" r="r" b="b"/>
            <a:pathLst>
              <a:path w="607291" h="347394">
                <a:moveTo>
                  <a:pt x="507433" y="319939"/>
                </a:moveTo>
                <a:lnTo>
                  <a:pt x="549425" y="325635"/>
                </a:lnTo>
                <a:lnTo>
                  <a:pt x="549425" y="319939"/>
                </a:lnTo>
                <a:close/>
                <a:moveTo>
                  <a:pt x="320387" y="294911"/>
                </a:moveTo>
                <a:lnTo>
                  <a:pt x="368177" y="301355"/>
                </a:lnTo>
                <a:lnTo>
                  <a:pt x="368177" y="294911"/>
                </a:lnTo>
                <a:close/>
                <a:moveTo>
                  <a:pt x="433346" y="273151"/>
                </a:moveTo>
                <a:lnTo>
                  <a:pt x="433346" y="290891"/>
                </a:lnTo>
                <a:lnTo>
                  <a:pt x="456630" y="290891"/>
                </a:lnTo>
                <a:lnTo>
                  <a:pt x="456630" y="273151"/>
                </a:lnTo>
                <a:close/>
                <a:moveTo>
                  <a:pt x="137549" y="269977"/>
                </a:moveTo>
                <a:lnTo>
                  <a:pt x="137549" y="270444"/>
                </a:lnTo>
                <a:lnTo>
                  <a:pt x="187023" y="277075"/>
                </a:lnTo>
                <a:lnTo>
                  <a:pt x="187023" y="269977"/>
                </a:lnTo>
                <a:close/>
                <a:moveTo>
                  <a:pt x="433346" y="253450"/>
                </a:moveTo>
                <a:lnTo>
                  <a:pt x="433346" y="258212"/>
                </a:lnTo>
                <a:lnTo>
                  <a:pt x="456630" y="258212"/>
                </a:lnTo>
                <a:lnTo>
                  <a:pt x="456630" y="253450"/>
                </a:lnTo>
                <a:close/>
                <a:moveTo>
                  <a:pt x="513044" y="253448"/>
                </a:moveTo>
                <a:lnTo>
                  <a:pt x="513044" y="304997"/>
                </a:lnTo>
                <a:lnTo>
                  <a:pt x="536331" y="304997"/>
                </a:lnTo>
                <a:lnTo>
                  <a:pt x="536331" y="253448"/>
                </a:lnTo>
                <a:close/>
                <a:moveTo>
                  <a:pt x="252212" y="248053"/>
                </a:moveTo>
                <a:lnTo>
                  <a:pt x="252212" y="265781"/>
                </a:lnTo>
                <a:lnTo>
                  <a:pt x="275412" y="265781"/>
                </a:lnTo>
                <a:lnTo>
                  <a:pt x="275412" y="248053"/>
                </a:lnTo>
                <a:close/>
                <a:moveTo>
                  <a:pt x="425866" y="238511"/>
                </a:moveTo>
                <a:lnTo>
                  <a:pt x="464110" y="238511"/>
                </a:lnTo>
                <a:cubicBezTo>
                  <a:pt x="468225" y="238511"/>
                  <a:pt x="471591" y="241872"/>
                  <a:pt x="471591" y="245981"/>
                </a:cubicBezTo>
                <a:lnTo>
                  <a:pt x="471591" y="298360"/>
                </a:lnTo>
                <a:cubicBezTo>
                  <a:pt x="471591" y="302469"/>
                  <a:pt x="468225" y="305830"/>
                  <a:pt x="464110" y="305830"/>
                </a:cubicBezTo>
                <a:lnTo>
                  <a:pt x="425866" y="305830"/>
                </a:lnTo>
                <a:cubicBezTo>
                  <a:pt x="421751" y="305830"/>
                  <a:pt x="418385" y="302469"/>
                  <a:pt x="418385" y="298360"/>
                </a:cubicBezTo>
                <a:lnTo>
                  <a:pt x="418385" y="245981"/>
                </a:lnTo>
                <a:cubicBezTo>
                  <a:pt x="418385" y="241872"/>
                  <a:pt x="421751" y="238511"/>
                  <a:pt x="425866" y="238511"/>
                </a:cubicBezTo>
                <a:close/>
                <a:moveTo>
                  <a:pt x="252212" y="228459"/>
                </a:moveTo>
                <a:lnTo>
                  <a:pt x="252212" y="233125"/>
                </a:lnTo>
                <a:lnTo>
                  <a:pt x="275412" y="233125"/>
                </a:lnTo>
                <a:lnTo>
                  <a:pt x="275412" y="228459"/>
                </a:lnTo>
                <a:close/>
                <a:moveTo>
                  <a:pt x="331890" y="228421"/>
                </a:moveTo>
                <a:lnTo>
                  <a:pt x="331890" y="279970"/>
                </a:lnTo>
                <a:lnTo>
                  <a:pt x="355084" y="279970"/>
                </a:lnTo>
                <a:lnTo>
                  <a:pt x="355084" y="228421"/>
                </a:lnTo>
                <a:close/>
                <a:moveTo>
                  <a:pt x="71000" y="223098"/>
                </a:moveTo>
                <a:lnTo>
                  <a:pt x="71000" y="240931"/>
                </a:lnTo>
                <a:lnTo>
                  <a:pt x="94200" y="240931"/>
                </a:lnTo>
                <a:lnTo>
                  <a:pt x="94200" y="223098"/>
                </a:lnTo>
                <a:close/>
                <a:moveTo>
                  <a:pt x="244728" y="213531"/>
                </a:moveTo>
                <a:lnTo>
                  <a:pt x="282896" y="213531"/>
                </a:lnTo>
                <a:cubicBezTo>
                  <a:pt x="287012" y="213531"/>
                  <a:pt x="290380" y="216890"/>
                  <a:pt x="290380" y="220995"/>
                </a:cubicBezTo>
                <a:lnTo>
                  <a:pt x="290380" y="273245"/>
                </a:lnTo>
                <a:cubicBezTo>
                  <a:pt x="290380" y="277350"/>
                  <a:pt x="287012" y="280709"/>
                  <a:pt x="282896" y="280709"/>
                </a:cubicBezTo>
                <a:lnTo>
                  <a:pt x="244728" y="280709"/>
                </a:lnTo>
                <a:cubicBezTo>
                  <a:pt x="240518" y="280709"/>
                  <a:pt x="237244" y="277350"/>
                  <a:pt x="237244" y="273245"/>
                </a:cubicBezTo>
                <a:lnTo>
                  <a:pt x="237244" y="220995"/>
                </a:lnTo>
                <a:cubicBezTo>
                  <a:pt x="237244" y="216890"/>
                  <a:pt x="240518" y="213531"/>
                  <a:pt x="244728" y="213531"/>
                </a:cubicBezTo>
                <a:close/>
                <a:moveTo>
                  <a:pt x="71000" y="203490"/>
                </a:moveTo>
                <a:lnTo>
                  <a:pt x="71000" y="208158"/>
                </a:lnTo>
                <a:lnTo>
                  <a:pt x="94200" y="208158"/>
                </a:lnTo>
                <a:lnTo>
                  <a:pt x="94200" y="203490"/>
                </a:lnTo>
                <a:close/>
                <a:moveTo>
                  <a:pt x="150642" y="203487"/>
                </a:moveTo>
                <a:lnTo>
                  <a:pt x="150642" y="255036"/>
                </a:lnTo>
                <a:lnTo>
                  <a:pt x="173930" y="255036"/>
                </a:lnTo>
                <a:lnTo>
                  <a:pt x="173930" y="203487"/>
                </a:lnTo>
                <a:close/>
                <a:moveTo>
                  <a:pt x="513035" y="192485"/>
                </a:moveTo>
                <a:lnTo>
                  <a:pt x="513035" y="210231"/>
                </a:lnTo>
                <a:lnTo>
                  <a:pt x="536350" y="210231"/>
                </a:lnTo>
                <a:lnTo>
                  <a:pt x="536350" y="192485"/>
                </a:lnTo>
                <a:close/>
                <a:moveTo>
                  <a:pt x="433346" y="192485"/>
                </a:moveTo>
                <a:lnTo>
                  <a:pt x="433346" y="210231"/>
                </a:lnTo>
                <a:lnTo>
                  <a:pt x="456630" y="210231"/>
                </a:lnTo>
                <a:lnTo>
                  <a:pt x="456630" y="192485"/>
                </a:lnTo>
                <a:close/>
                <a:moveTo>
                  <a:pt x="63516" y="188551"/>
                </a:moveTo>
                <a:lnTo>
                  <a:pt x="101684" y="188551"/>
                </a:lnTo>
                <a:cubicBezTo>
                  <a:pt x="105894" y="188551"/>
                  <a:pt x="109168" y="191912"/>
                  <a:pt x="109168" y="196021"/>
                </a:cubicBezTo>
                <a:lnTo>
                  <a:pt x="109168" y="248400"/>
                </a:lnTo>
                <a:cubicBezTo>
                  <a:pt x="109168" y="252509"/>
                  <a:pt x="105894" y="255870"/>
                  <a:pt x="101684" y="255870"/>
                </a:cubicBezTo>
                <a:lnTo>
                  <a:pt x="63516" y="255870"/>
                </a:lnTo>
                <a:cubicBezTo>
                  <a:pt x="59400" y="255870"/>
                  <a:pt x="56032" y="252509"/>
                  <a:pt x="56032" y="248400"/>
                </a:cubicBezTo>
                <a:lnTo>
                  <a:pt x="56032" y="196021"/>
                </a:lnTo>
                <a:cubicBezTo>
                  <a:pt x="56032" y="191912"/>
                  <a:pt x="59400" y="188551"/>
                  <a:pt x="63516" y="188551"/>
                </a:cubicBezTo>
                <a:close/>
                <a:moveTo>
                  <a:pt x="513035" y="172870"/>
                </a:moveTo>
                <a:lnTo>
                  <a:pt x="513035" y="177540"/>
                </a:lnTo>
                <a:lnTo>
                  <a:pt x="536350" y="177540"/>
                </a:lnTo>
                <a:lnTo>
                  <a:pt x="536350" y="172870"/>
                </a:lnTo>
                <a:close/>
                <a:moveTo>
                  <a:pt x="433346" y="172870"/>
                </a:moveTo>
                <a:lnTo>
                  <a:pt x="433346" y="177540"/>
                </a:lnTo>
                <a:lnTo>
                  <a:pt x="456630" y="177540"/>
                </a:lnTo>
                <a:lnTo>
                  <a:pt x="456630" y="172870"/>
                </a:lnTo>
                <a:close/>
                <a:moveTo>
                  <a:pt x="331880" y="167363"/>
                </a:moveTo>
                <a:lnTo>
                  <a:pt x="331880" y="185109"/>
                </a:lnTo>
                <a:lnTo>
                  <a:pt x="355080" y="185109"/>
                </a:lnTo>
                <a:lnTo>
                  <a:pt x="355080" y="167363"/>
                </a:lnTo>
                <a:close/>
                <a:moveTo>
                  <a:pt x="252212" y="167363"/>
                </a:moveTo>
                <a:lnTo>
                  <a:pt x="252212" y="185109"/>
                </a:lnTo>
                <a:lnTo>
                  <a:pt x="275412" y="185109"/>
                </a:lnTo>
                <a:lnTo>
                  <a:pt x="275412" y="167363"/>
                </a:lnTo>
                <a:close/>
                <a:moveTo>
                  <a:pt x="505545" y="157926"/>
                </a:moveTo>
                <a:lnTo>
                  <a:pt x="543840" y="157926"/>
                </a:lnTo>
                <a:cubicBezTo>
                  <a:pt x="547960" y="157926"/>
                  <a:pt x="551331" y="161195"/>
                  <a:pt x="551331" y="165398"/>
                </a:cubicBezTo>
                <a:lnTo>
                  <a:pt x="551331" y="217703"/>
                </a:lnTo>
                <a:cubicBezTo>
                  <a:pt x="551331" y="221813"/>
                  <a:pt x="547960" y="225175"/>
                  <a:pt x="543840" y="225175"/>
                </a:cubicBezTo>
                <a:lnTo>
                  <a:pt x="505545" y="225175"/>
                </a:lnTo>
                <a:cubicBezTo>
                  <a:pt x="501425" y="225175"/>
                  <a:pt x="498054" y="221813"/>
                  <a:pt x="498054" y="217703"/>
                </a:cubicBezTo>
                <a:lnTo>
                  <a:pt x="498054" y="165398"/>
                </a:lnTo>
                <a:cubicBezTo>
                  <a:pt x="498054" y="161195"/>
                  <a:pt x="501425" y="157926"/>
                  <a:pt x="505545" y="157926"/>
                </a:cubicBezTo>
                <a:close/>
                <a:moveTo>
                  <a:pt x="425866" y="157926"/>
                </a:moveTo>
                <a:lnTo>
                  <a:pt x="464110" y="157926"/>
                </a:lnTo>
                <a:cubicBezTo>
                  <a:pt x="468225" y="157926"/>
                  <a:pt x="471591" y="161195"/>
                  <a:pt x="471591" y="165398"/>
                </a:cubicBezTo>
                <a:lnTo>
                  <a:pt x="471591" y="217703"/>
                </a:lnTo>
                <a:cubicBezTo>
                  <a:pt x="471591" y="221813"/>
                  <a:pt x="468225" y="225175"/>
                  <a:pt x="464110" y="225175"/>
                </a:cubicBezTo>
                <a:lnTo>
                  <a:pt x="425866" y="225175"/>
                </a:lnTo>
                <a:cubicBezTo>
                  <a:pt x="421751" y="225175"/>
                  <a:pt x="418385" y="221813"/>
                  <a:pt x="418385" y="217703"/>
                </a:cubicBezTo>
                <a:lnTo>
                  <a:pt x="418385" y="165398"/>
                </a:lnTo>
                <a:cubicBezTo>
                  <a:pt x="418385" y="161195"/>
                  <a:pt x="421751" y="157926"/>
                  <a:pt x="425866" y="157926"/>
                </a:cubicBezTo>
                <a:close/>
                <a:moveTo>
                  <a:pt x="331880" y="147748"/>
                </a:moveTo>
                <a:lnTo>
                  <a:pt x="331880" y="152418"/>
                </a:lnTo>
                <a:lnTo>
                  <a:pt x="355080" y="152418"/>
                </a:lnTo>
                <a:lnTo>
                  <a:pt x="355080" y="147748"/>
                </a:lnTo>
                <a:close/>
                <a:moveTo>
                  <a:pt x="252212" y="147748"/>
                </a:moveTo>
                <a:lnTo>
                  <a:pt x="252212" y="152418"/>
                </a:lnTo>
                <a:lnTo>
                  <a:pt x="275412" y="152418"/>
                </a:lnTo>
                <a:lnTo>
                  <a:pt x="275412" y="147748"/>
                </a:lnTo>
                <a:close/>
                <a:moveTo>
                  <a:pt x="406334" y="145588"/>
                </a:moveTo>
                <a:lnTo>
                  <a:pt x="406334" y="306398"/>
                </a:lnTo>
                <a:lnTo>
                  <a:pt x="484987" y="316950"/>
                </a:lnTo>
                <a:lnTo>
                  <a:pt x="484987" y="312468"/>
                </a:lnTo>
                <a:cubicBezTo>
                  <a:pt x="484987" y="308359"/>
                  <a:pt x="488354" y="304997"/>
                  <a:pt x="492469" y="304997"/>
                </a:cubicBezTo>
                <a:lnTo>
                  <a:pt x="498081" y="304997"/>
                </a:lnTo>
                <a:lnTo>
                  <a:pt x="498081" y="245977"/>
                </a:lnTo>
                <a:cubicBezTo>
                  <a:pt x="498081" y="241868"/>
                  <a:pt x="501447" y="238507"/>
                  <a:pt x="505562" y="238507"/>
                </a:cubicBezTo>
                <a:lnTo>
                  <a:pt x="543813" y="238507"/>
                </a:lnTo>
                <a:cubicBezTo>
                  <a:pt x="547928" y="238507"/>
                  <a:pt x="551295" y="241868"/>
                  <a:pt x="551295" y="245977"/>
                </a:cubicBezTo>
                <a:lnTo>
                  <a:pt x="551295" y="304997"/>
                </a:lnTo>
                <a:lnTo>
                  <a:pt x="556907" y="304997"/>
                </a:lnTo>
                <a:cubicBezTo>
                  <a:pt x="561022" y="304997"/>
                  <a:pt x="564388" y="308359"/>
                  <a:pt x="564388" y="312468"/>
                </a:cubicBezTo>
                <a:lnTo>
                  <a:pt x="564388" y="327596"/>
                </a:lnTo>
                <a:lnTo>
                  <a:pt x="572525" y="328717"/>
                </a:lnTo>
                <a:lnTo>
                  <a:pt x="572525" y="145588"/>
                </a:lnTo>
                <a:close/>
                <a:moveTo>
                  <a:pt x="150661" y="142535"/>
                </a:moveTo>
                <a:lnTo>
                  <a:pt x="150661" y="160275"/>
                </a:lnTo>
                <a:lnTo>
                  <a:pt x="173945" y="160275"/>
                </a:lnTo>
                <a:lnTo>
                  <a:pt x="173945" y="142535"/>
                </a:lnTo>
                <a:close/>
                <a:moveTo>
                  <a:pt x="71000" y="142535"/>
                </a:moveTo>
                <a:lnTo>
                  <a:pt x="71000" y="160275"/>
                </a:lnTo>
                <a:lnTo>
                  <a:pt x="94200" y="160275"/>
                </a:lnTo>
                <a:lnTo>
                  <a:pt x="94200" y="142535"/>
                </a:lnTo>
                <a:close/>
                <a:moveTo>
                  <a:pt x="324396" y="132804"/>
                </a:moveTo>
                <a:lnTo>
                  <a:pt x="362564" y="132804"/>
                </a:lnTo>
                <a:cubicBezTo>
                  <a:pt x="366680" y="132804"/>
                  <a:pt x="370048" y="136166"/>
                  <a:pt x="370048" y="140276"/>
                </a:cubicBezTo>
                <a:lnTo>
                  <a:pt x="370048" y="192581"/>
                </a:lnTo>
                <a:cubicBezTo>
                  <a:pt x="370048" y="196784"/>
                  <a:pt x="366680" y="200053"/>
                  <a:pt x="362564" y="200053"/>
                </a:cubicBezTo>
                <a:lnTo>
                  <a:pt x="324396" y="200053"/>
                </a:lnTo>
                <a:cubicBezTo>
                  <a:pt x="320186" y="200053"/>
                  <a:pt x="316912" y="196784"/>
                  <a:pt x="316912" y="192581"/>
                </a:cubicBezTo>
                <a:lnTo>
                  <a:pt x="316912" y="140276"/>
                </a:lnTo>
                <a:cubicBezTo>
                  <a:pt x="316912" y="136166"/>
                  <a:pt x="320186" y="132804"/>
                  <a:pt x="324396" y="132804"/>
                </a:cubicBezTo>
                <a:close/>
                <a:moveTo>
                  <a:pt x="244728" y="132804"/>
                </a:moveTo>
                <a:lnTo>
                  <a:pt x="282896" y="132804"/>
                </a:lnTo>
                <a:cubicBezTo>
                  <a:pt x="287012" y="132804"/>
                  <a:pt x="290380" y="136166"/>
                  <a:pt x="290380" y="140276"/>
                </a:cubicBezTo>
                <a:lnTo>
                  <a:pt x="290380" y="192581"/>
                </a:lnTo>
                <a:cubicBezTo>
                  <a:pt x="290380" y="196784"/>
                  <a:pt x="287012" y="200053"/>
                  <a:pt x="282896" y="200053"/>
                </a:cubicBezTo>
                <a:lnTo>
                  <a:pt x="244728" y="200053"/>
                </a:lnTo>
                <a:cubicBezTo>
                  <a:pt x="240518" y="200053"/>
                  <a:pt x="237244" y="196784"/>
                  <a:pt x="237244" y="192581"/>
                </a:cubicBezTo>
                <a:lnTo>
                  <a:pt x="237244" y="140276"/>
                </a:lnTo>
                <a:cubicBezTo>
                  <a:pt x="237244" y="136166"/>
                  <a:pt x="240518" y="132804"/>
                  <a:pt x="244728" y="132804"/>
                </a:cubicBezTo>
                <a:close/>
                <a:moveTo>
                  <a:pt x="150661" y="122834"/>
                </a:moveTo>
                <a:lnTo>
                  <a:pt x="150661" y="127596"/>
                </a:lnTo>
                <a:lnTo>
                  <a:pt x="173945" y="127596"/>
                </a:lnTo>
                <a:lnTo>
                  <a:pt x="173945" y="122834"/>
                </a:lnTo>
                <a:close/>
                <a:moveTo>
                  <a:pt x="71000" y="122834"/>
                </a:moveTo>
                <a:lnTo>
                  <a:pt x="71000" y="127596"/>
                </a:lnTo>
                <a:lnTo>
                  <a:pt x="94200" y="127596"/>
                </a:lnTo>
                <a:lnTo>
                  <a:pt x="94200" y="122834"/>
                </a:lnTo>
                <a:close/>
                <a:moveTo>
                  <a:pt x="225087" y="120467"/>
                </a:moveTo>
                <a:lnTo>
                  <a:pt x="225087" y="282118"/>
                </a:lnTo>
                <a:lnTo>
                  <a:pt x="303833" y="292670"/>
                </a:lnTo>
                <a:lnTo>
                  <a:pt x="303833" y="287441"/>
                </a:lnTo>
                <a:cubicBezTo>
                  <a:pt x="303833" y="283332"/>
                  <a:pt x="307106" y="279970"/>
                  <a:pt x="311315" y="279970"/>
                </a:cubicBezTo>
                <a:lnTo>
                  <a:pt x="316926" y="279970"/>
                </a:lnTo>
                <a:lnTo>
                  <a:pt x="316926" y="220950"/>
                </a:lnTo>
                <a:cubicBezTo>
                  <a:pt x="316926" y="216841"/>
                  <a:pt x="320200" y="213479"/>
                  <a:pt x="324408" y="213479"/>
                </a:cubicBezTo>
                <a:lnTo>
                  <a:pt x="362566" y="213479"/>
                </a:lnTo>
                <a:cubicBezTo>
                  <a:pt x="366681" y="213479"/>
                  <a:pt x="370047" y="216841"/>
                  <a:pt x="370047" y="220950"/>
                </a:cubicBezTo>
                <a:lnTo>
                  <a:pt x="370047" y="279970"/>
                </a:lnTo>
                <a:lnTo>
                  <a:pt x="375659" y="279970"/>
                </a:lnTo>
                <a:cubicBezTo>
                  <a:pt x="379774" y="279970"/>
                  <a:pt x="383141" y="283332"/>
                  <a:pt x="383141" y="287441"/>
                </a:cubicBezTo>
                <a:lnTo>
                  <a:pt x="383141" y="303316"/>
                </a:lnTo>
                <a:lnTo>
                  <a:pt x="391371" y="304437"/>
                </a:lnTo>
                <a:lnTo>
                  <a:pt x="391371" y="120467"/>
                </a:lnTo>
                <a:close/>
                <a:moveTo>
                  <a:pt x="143181" y="107895"/>
                </a:moveTo>
                <a:lnTo>
                  <a:pt x="181425" y="107895"/>
                </a:lnTo>
                <a:cubicBezTo>
                  <a:pt x="185540" y="107895"/>
                  <a:pt x="188906" y="111256"/>
                  <a:pt x="188906" y="115365"/>
                </a:cubicBezTo>
                <a:lnTo>
                  <a:pt x="188906" y="167744"/>
                </a:lnTo>
                <a:cubicBezTo>
                  <a:pt x="188906" y="171853"/>
                  <a:pt x="185540" y="175214"/>
                  <a:pt x="181425" y="175214"/>
                </a:cubicBezTo>
                <a:lnTo>
                  <a:pt x="143181" y="175214"/>
                </a:lnTo>
                <a:cubicBezTo>
                  <a:pt x="139066" y="175214"/>
                  <a:pt x="135700" y="171853"/>
                  <a:pt x="135700" y="167744"/>
                </a:cubicBezTo>
                <a:lnTo>
                  <a:pt x="135700" y="115365"/>
                </a:lnTo>
                <a:cubicBezTo>
                  <a:pt x="135700" y="111256"/>
                  <a:pt x="139066" y="107895"/>
                  <a:pt x="143181" y="107895"/>
                </a:cubicBezTo>
                <a:close/>
                <a:moveTo>
                  <a:pt x="63516" y="107895"/>
                </a:moveTo>
                <a:lnTo>
                  <a:pt x="101684" y="107895"/>
                </a:lnTo>
                <a:cubicBezTo>
                  <a:pt x="105894" y="107895"/>
                  <a:pt x="109168" y="111256"/>
                  <a:pt x="109168" y="115365"/>
                </a:cubicBezTo>
                <a:lnTo>
                  <a:pt x="109168" y="167744"/>
                </a:lnTo>
                <a:cubicBezTo>
                  <a:pt x="109168" y="171853"/>
                  <a:pt x="105894" y="175214"/>
                  <a:pt x="101684" y="175214"/>
                </a:cubicBezTo>
                <a:lnTo>
                  <a:pt x="63516" y="175214"/>
                </a:lnTo>
                <a:cubicBezTo>
                  <a:pt x="59400" y="175214"/>
                  <a:pt x="56032" y="171853"/>
                  <a:pt x="56032" y="167744"/>
                </a:cubicBezTo>
                <a:lnTo>
                  <a:pt x="56032" y="115365"/>
                </a:lnTo>
                <a:cubicBezTo>
                  <a:pt x="56032" y="111256"/>
                  <a:pt x="59400" y="107895"/>
                  <a:pt x="63516" y="107895"/>
                </a:cubicBezTo>
                <a:close/>
                <a:moveTo>
                  <a:pt x="34767" y="95627"/>
                </a:moveTo>
                <a:lnTo>
                  <a:pt x="34767" y="256623"/>
                </a:lnTo>
                <a:lnTo>
                  <a:pt x="122585" y="268390"/>
                </a:lnTo>
                <a:lnTo>
                  <a:pt x="122585" y="262507"/>
                </a:lnTo>
                <a:cubicBezTo>
                  <a:pt x="122585" y="258398"/>
                  <a:pt x="125952" y="255036"/>
                  <a:pt x="130067" y="255036"/>
                </a:cubicBezTo>
                <a:lnTo>
                  <a:pt x="135679" y="255036"/>
                </a:lnTo>
                <a:lnTo>
                  <a:pt x="135679" y="196016"/>
                </a:lnTo>
                <a:cubicBezTo>
                  <a:pt x="135679" y="191907"/>
                  <a:pt x="139045" y="188545"/>
                  <a:pt x="143160" y="188545"/>
                </a:cubicBezTo>
                <a:lnTo>
                  <a:pt x="181411" y="188545"/>
                </a:lnTo>
                <a:cubicBezTo>
                  <a:pt x="185526" y="188545"/>
                  <a:pt x="188893" y="191907"/>
                  <a:pt x="188893" y="196016"/>
                </a:cubicBezTo>
                <a:lnTo>
                  <a:pt x="188893" y="255036"/>
                </a:lnTo>
                <a:lnTo>
                  <a:pt x="194505" y="255036"/>
                </a:lnTo>
                <a:cubicBezTo>
                  <a:pt x="198620" y="255036"/>
                  <a:pt x="201987" y="258398"/>
                  <a:pt x="201987" y="262507"/>
                </a:cubicBezTo>
                <a:lnTo>
                  <a:pt x="201987" y="279036"/>
                </a:lnTo>
                <a:lnTo>
                  <a:pt x="210123" y="280156"/>
                </a:lnTo>
                <a:lnTo>
                  <a:pt x="210123" y="95627"/>
                </a:lnTo>
                <a:close/>
                <a:moveTo>
                  <a:pt x="423543" y="64903"/>
                </a:moveTo>
                <a:lnTo>
                  <a:pt x="423543" y="112996"/>
                </a:lnTo>
                <a:cubicBezTo>
                  <a:pt x="423543" y="117199"/>
                  <a:pt x="420176" y="120467"/>
                  <a:pt x="416061" y="120467"/>
                </a:cubicBezTo>
                <a:lnTo>
                  <a:pt x="406334" y="120467"/>
                </a:lnTo>
                <a:lnTo>
                  <a:pt x="406334" y="130646"/>
                </a:lnTo>
                <a:lnTo>
                  <a:pt x="589827" y="130646"/>
                </a:lnTo>
                <a:lnTo>
                  <a:pt x="589827" y="64903"/>
                </a:lnTo>
                <a:close/>
                <a:moveTo>
                  <a:pt x="242295" y="39782"/>
                </a:moveTo>
                <a:lnTo>
                  <a:pt x="242295" y="88156"/>
                </a:lnTo>
                <a:cubicBezTo>
                  <a:pt x="242295" y="92265"/>
                  <a:pt x="239022" y="95627"/>
                  <a:pt x="234813" y="95627"/>
                </a:cubicBezTo>
                <a:lnTo>
                  <a:pt x="225087" y="95627"/>
                </a:lnTo>
                <a:lnTo>
                  <a:pt x="225087" y="105526"/>
                </a:lnTo>
                <a:lnTo>
                  <a:pt x="408579" y="105526"/>
                </a:lnTo>
                <a:lnTo>
                  <a:pt x="408579" y="39782"/>
                </a:lnTo>
                <a:close/>
                <a:moveTo>
                  <a:pt x="17465" y="14942"/>
                </a:moveTo>
                <a:lnTo>
                  <a:pt x="17465" y="80685"/>
                </a:lnTo>
                <a:lnTo>
                  <a:pt x="27098" y="80685"/>
                </a:lnTo>
                <a:cubicBezTo>
                  <a:pt x="27192" y="80685"/>
                  <a:pt x="27192" y="80685"/>
                  <a:pt x="27285" y="80685"/>
                </a:cubicBezTo>
                <a:cubicBezTo>
                  <a:pt x="27285" y="80685"/>
                  <a:pt x="27285" y="80685"/>
                  <a:pt x="27379" y="80685"/>
                </a:cubicBezTo>
                <a:lnTo>
                  <a:pt x="227331" y="80685"/>
                </a:lnTo>
                <a:lnTo>
                  <a:pt x="227331" y="14942"/>
                </a:lnTo>
                <a:close/>
                <a:moveTo>
                  <a:pt x="9984" y="0"/>
                </a:moveTo>
                <a:lnTo>
                  <a:pt x="234813" y="0"/>
                </a:lnTo>
                <a:cubicBezTo>
                  <a:pt x="239022" y="0"/>
                  <a:pt x="242295" y="3362"/>
                  <a:pt x="242295" y="7471"/>
                </a:cubicBezTo>
                <a:lnTo>
                  <a:pt x="242295" y="24841"/>
                </a:lnTo>
                <a:lnTo>
                  <a:pt x="416061" y="24841"/>
                </a:lnTo>
                <a:cubicBezTo>
                  <a:pt x="420176" y="24841"/>
                  <a:pt x="423543" y="28202"/>
                  <a:pt x="423543" y="32311"/>
                </a:cubicBezTo>
                <a:lnTo>
                  <a:pt x="423543" y="49961"/>
                </a:lnTo>
                <a:lnTo>
                  <a:pt x="597309" y="49961"/>
                </a:lnTo>
                <a:cubicBezTo>
                  <a:pt x="601424" y="49961"/>
                  <a:pt x="604790" y="53323"/>
                  <a:pt x="604790" y="57432"/>
                </a:cubicBezTo>
                <a:lnTo>
                  <a:pt x="604790" y="138117"/>
                </a:lnTo>
                <a:cubicBezTo>
                  <a:pt x="604790" y="142226"/>
                  <a:pt x="601424" y="145588"/>
                  <a:pt x="597309" y="145588"/>
                </a:cubicBezTo>
                <a:lnTo>
                  <a:pt x="587489" y="145588"/>
                </a:lnTo>
                <a:lnTo>
                  <a:pt x="587489" y="330678"/>
                </a:lnTo>
                <a:lnTo>
                  <a:pt x="600769" y="332546"/>
                </a:lnTo>
                <a:cubicBezTo>
                  <a:pt x="604884" y="333013"/>
                  <a:pt x="607783" y="336841"/>
                  <a:pt x="607222" y="340857"/>
                </a:cubicBezTo>
                <a:cubicBezTo>
                  <a:pt x="606754" y="344686"/>
                  <a:pt x="603481" y="347394"/>
                  <a:pt x="599834" y="347394"/>
                </a:cubicBezTo>
                <a:cubicBezTo>
                  <a:pt x="599460" y="347394"/>
                  <a:pt x="599179" y="347394"/>
                  <a:pt x="598805" y="347301"/>
                </a:cubicBezTo>
                <a:lnTo>
                  <a:pt x="6430" y="267923"/>
                </a:lnTo>
                <a:cubicBezTo>
                  <a:pt x="2408" y="267363"/>
                  <a:pt x="-491" y="263627"/>
                  <a:pt x="70" y="259518"/>
                </a:cubicBezTo>
                <a:cubicBezTo>
                  <a:pt x="631" y="255409"/>
                  <a:pt x="4372" y="252514"/>
                  <a:pt x="8487" y="253075"/>
                </a:cubicBezTo>
                <a:lnTo>
                  <a:pt x="19804" y="254569"/>
                </a:lnTo>
                <a:lnTo>
                  <a:pt x="19804" y="95627"/>
                </a:lnTo>
                <a:lnTo>
                  <a:pt x="9984" y="95627"/>
                </a:lnTo>
                <a:cubicBezTo>
                  <a:pt x="5869" y="95627"/>
                  <a:pt x="2502" y="92265"/>
                  <a:pt x="2502" y="88156"/>
                </a:cubicBezTo>
                <a:lnTo>
                  <a:pt x="2502" y="7471"/>
                </a:lnTo>
                <a:cubicBezTo>
                  <a:pt x="2502" y="3362"/>
                  <a:pt x="5869" y="0"/>
                  <a:pt x="9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圆角矩形 24">
            <a:extLst>
              <a:ext uri="{FF2B5EF4-FFF2-40B4-BE49-F238E27FC236}">
                <a16:creationId xmlns:a16="http://schemas.microsoft.com/office/drawing/2014/main" id="{1C74FAB3-9168-510D-E8C9-FCA1D0C648AD}"/>
              </a:ext>
            </a:extLst>
          </p:cNvPr>
          <p:cNvSpPr/>
          <p:nvPr/>
        </p:nvSpPr>
        <p:spPr>
          <a:xfrm>
            <a:off x="7793377" y="1560654"/>
            <a:ext cx="531497" cy="218440"/>
          </a:xfrm>
          <a:prstGeom prst="roundRect">
            <a:avLst/>
          </a:prstGeom>
          <a:solidFill>
            <a:srgbClr val="0CA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2.0</a:t>
            </a:r>
            <a:endParaRPr lang="zh-CN" altLang="en-US" dirty="0"/>
          </a:p>
        </p:txBody>
      </p:sp>
      <p:sp>
        <p:nvSpPr>
          <p:cNvPr id="7" name="solar-panel-in-sunlight_34736">
            <a:extLst>
              <a:ext uri="{FF2B5EF4-FFF2-40B4-BE49-F238E27FC236}">
                <a16:creationId xmlns:a16="http://schemas.microsoft.com/office/drawing/2014/main" id="{1FBF93B0-906B-E664-A350-127E39F4395F}"/>
              </a:ext>
            </a:extLst>
          </p:cNvPr>
          <p:cNvSpPr/>
          <p:nvPr/>
        </p:nvSpPr>
        <p:spPr>
          <a:xfrm>
            <a:off x="576895" y="2097621"/>
            <a:ext cx="544830" cy="492760"/>
          </a:xfrm>
          <a:custGeom>
            <a:avLst/>
            <a:gdLst>
              <a:gd name="T0" fmla="*/ 5589 w 6641"/>
              <a:gd name="T1" fmla="*/ 427 h 6021"/>
              <a:gd name="T2" fmla="*/ 5589 w 6641"/>
              <a:gd name="T3" fmla="*/ 1659 h 6021"/>
              <a:gd name="T4" fmla="*/ 4776 w 6641"/>
              <a:gd name="T5" fmla="*/ 839 h 6021"/>
              <a:gd name="T6" fmla="*/ 4562 w 6641"/>
              <a:gd name="T7" fmla="*/ 803 h 6021"/>
              <a:gd name="T8" fmla="*/ 4940 w 6641"/>
              <a:gd name="T9" fmla="*/ 212 h 6021"/>
              <a:gd name="T10" fmla="*/ 5041 w 6641"/>
              <a:gd name="T11" fmla="*/ 404 h 6021"/>
              <a:gd name="T12" fmla="*/ 6081 w 6641"/>
              <a:gd name="T13" fmla="*/ 364 h 6021"/>
              <a:gd name="T14" fmla="*/ 6107 w 6641"/>
              <a:gd name="T15" fmla="*/ 415 h 6021"/>
              <a:gd name="T16" fmla="*/ 6634 w 6641"/>
              <a:gd name="T17" fmla="*/ 758 h 6021"/>
              <a:gd name="T18" fmla="*/ 6636 w 6641"/>
              <a:gd name="T19" fmla="*/ 1438 h 6021"/>
              <a:gd name="T20" fmla="*/ 6441 w 6641"/>
              <a:gd name="T21" fmla="*/ 1341 h 6021"/>
              <a:gd name="T22" fmla="*/ 6218 w 6641"/>
              <a:gd name="T23" fmla="*/ 1995 h 6021"/>
              <a:gd name="T24" fmla="*/ 6244 w 6641"/>
              <a:gd name="T25" fmla="*/ 1944 h 6021"/>
              <a:gd name="T26" fmla="*/ 5623 w 6641"/>
              <a:gd name="T27" fmla="*/ 1985 h 6021"/>
              <a:gd name="T28" fmla="*/ 4932 w 6641"/>
              <a:gd name="T29" fmla="*/ 1959 h 6021"/>
              <a:gd name="T30" fmla="*/ 5096 w 6641"/>
              <a:gd name="T31" fmla="*/ 1836 h 6021"/>
              <a:gd name="T32" fmla="*/ 4778 w 6641"/>
              <a:gd name="T33" fmla="*/ 1366 h 6021"/>
              <a:gd name="T34" fmla="*/ 4574 w 6641"/>
              <a:gd name="T35" fmla="*/ 1464 h 6021"/>
              <a:gd name="T36" fmla="*/ 4778 w 6641"/>
              <a:gd name="T37" fmla="*/ 1366 h 6021"/>
              <a:gd name="T38" fmla="*/ 5586 w 6641"/>
              <a:gd name="T39" fmla="*/ 0 h 6021"/>
              <a:gd name="T40" fmla="*/ 5554 w 6641"/>
              <a:gd name="T41" fmla="*/ 215 h 6021"/>
              <a:gd name="T42" fmla="*/ 247 w 6641"/>
              <a:gd name="T43" fmla="*/ 1463 h 6021"/>
              <a:gd name="T44" fmla="*/ 50 w 6641"/>
              <a:gd name="T45" fmla="*/ 1595 h 6021"/>
              <a:gd name="T46" fmla="*/ 1806 w 6641"/>
              <a:gd name="T47" fmla="*/ 5121 h 6021"/>
              <a:gd name="T48" fmla="*/ 2855 w 6641"/>
              <a:gd name="T49" fmla="*/ 6021 h 6021"/>
              <a:gd name="T50" fmla="*/ 5296 w 6641"/>
              <a:gd name="T51" fmla="*/ 5480 h 6021"/>
              <a:gd name="T52" fmla="*/ 6069 w 6641"/>
              <a:gd name="T53" fmla="*/ 5025 h 6021"/>
              <a:gd name="T54" fmla="*/ 4677 w 6641"/>
              <a:gd name="T55" fmla="*/ 4270 h 6021"/>
              <a:gd name="T56" fmla="*/ 3738 w 6641"/>
              <a:gd name="T57" fmla="*/ 4329 h 6021"/>
              <a:gd name="T58" fmla="*/ 4462 w 6641"/>
              <a:gd name="T59" fmla="*/ 3926 h 6021"/>
              <a:gd name="T60" fmla="*/ 3497 w 6641"/>
              <a:gd name="T61" fmla="*/ 3719 h 6021"/>
              <a:gd name="T62" fmla="*/ 4190 w 6641"/>
              <a:gd name="T63" fmla="*/ 3283 h 6021"/>
              <a:gd name="T64" fmla="*/ 3071 w 6641"/>
              <a:gd name="T65" fmla="*/ 2972 h 6021"/>
              <a:gd name="T66" fmla="*/ 4086 w 6641"/>
              <a:gd name="T67" fmla="*/ 3035 h 6021"/>
              <a:gd name="T68" fmla="*/ 1902 w 6641"/>
              <a:gd name="T69" fmla="*/ 2891 h 6021"/>
              <a:gd name="T70" fmla="*/ 3003 w 6641"/>
              <a:gd name="T71" fmla="*/ 2976 h 6021"/>
              <a:gd name="T72" fmla="*/ 3197 w 6641"/>
              <a:gd name="T73" fmla="*/ 3704 h 6021"/>
              <a:gd name="T74" fmla="*/ 2373 w 6641"/>
              <a:gd name="T75" fmla="*/ 3726 h 6021"/>
              <a:gd name="T76" fmla="*/ 2591 w 6641"/>
              <a:gd name="T77" fmla="*/ 4287 h 6021"/>
              <a:gd name="T78" fmla="*/ 4562 w 6641"/>
              <a:gd name="T79" fmla="*/ 3773 h 6021"/>
              <a:gd name="T80" fmla="*/ 5349 w 6641"/>
              <a:gd name="T81" fmla="*/ 3812 h 6021"/>
              <a:gd name="T82" fmla="*/ 4070 w 6641"/>
              <a:gd name="T83" fmla="*/ 2586 h 6021"/>
              <a:gd name="T84" fmla="*/ 4055 w 6641"/>
              <a:gd name="T85" fmla="*/ 2522 h 6021"/>
              <a:gd name="T86" fmla="*/ 3823 w 6641"/>
              <a:gd name="T87" fmla="*/ 2413 h 6021"/>
              <a:gd name="T88" fmla="*/ 3660 w 6641"/>
              <a:gd name="T89" fmla="*/ 2028 h 6021"/>
              <a:gd name="T90" fmla="*/ 1627 w 6641"/>
              <a:gd name="T91" fmla="*/ 2243 h 6021"/>
              <a:gd name="T92" fmla="*/ 1554 w 6641"/>
              <a:gd name="T93" fmla="*/ 2234 h 6021"/>
              <a:gd name="T94" fmla="*/ 1503 w 6641"/>
              <a:gd name="T95" fmla="*/ 2386 h 6021"/>
              <a:gd name="T96" fmla="*/ 704 w 6641"/>
              <a:gd name="T97" fmla="*/ 2323 h 6021"/>
              <a:gd name="T98" fmla="*/ 2042 w 6641"/>
              <a:gd name="T99" fmla="*/ 3646 h 6021"/>
              <a:gd name="T100" fmla="*/ 2226 w 6641"/>
              <a:gd name="T101" fmla="*/ 3821 h 6021"/>
              <a:gd name="T102" fmla="*/ 1803 w 6641"/>
              <a:gd name="T103" fmla="*/ 4930 h 6021"/>
              <a:gd name="T104" fmla="*/ 1803 w 6641"/>
              <a:gd name="T105" fmla="*/ 4929 h 6021"/>
              <a:gd name="T106" fmla="*/ 3486 w 6641"/>
              <a:gd name="T107" fmla="*/ 4383 h 6021"/>
              <a:gd name="T108" fmla="*/ 3602 w 6641"/>
              <a:gd name="T109" fmla="*/ 5536 h 6021"/>
              <a:gd name="T110" fmla="*/ 4187 w 6641"/>
              <a:gd name="T111" fmla="*/ 5555 h 6021"/>
              <a:gd name="T112" fmla="*/ 4187 w 6641"/>
              <a:gd name="T113" fmla="*/ 5121 h 6021"/>
              <a:gd name="T114" fmla="*/ 4314 w 6641"/>
              <a:gd name="T115" fmla="*/ 5561 h 6021"/>
              <a:gd name="T116" fmla="*/ 4567 w 6641"/>
              <a:gd name="T117" fmla="*/ 4423 h 6021"/>
              <a:gd name="T118" fmla="*/ 4787 w 6641"/>
              <a:gd name="T119" fmla="*/ 4530 h 6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641" h="6021">
                <a:moveTo>
                  <a:pt x="5589" y="427"/>
                </a:moveTo>
                <a:cubicBezTo>
                  <a:pt x="5214" y="427"/>
                  <a:pt x="4909" y="732"/>
                  <a:pt x="4909" y="1107"/>
                </a:cubicBezTo>
                <a:cubicBezTo>
                  <a:pt x="4909" y="1482"/>
                  <a:pt x="5214" y="1786"/>
                  <a:pt x="5589" y="1786"/>
                </a:cubicBezTo>
                <a:cubicBezTo>
                  <a:pt x="5963" y="1786"/>
                  <a:pt x="6268" y="1482"/>
                  <a:pt x="6268" y="1107"/>
                </a:cubicBezTo>
                <a:cubicBezTo>
                  <a:pt x="6268" y="732"/>
                  <a:pt x="5963" y="427"/>
                  <a:pt x="5589" y="427"/>
                </a:cubicBezTo>
                <a:close/>
                <a:moveTo>
                  <a:pt x="5589" y="1659"/>
                </a:moveTo>
                <a:cubicBezTo>
                  <a:pt x="5284" y="1659"/>
                  <a:pt x="5036" y="1411"/>
                  <a:pt x="5036" y="1107"/>
                </a:cubicBezTo>
                <a:cubicBezTo>
                  <a:pt x="5036" y="802"/>
                  <a:pt x="5284" y="554"/>
                  <a:pt x="5589" y="554"/>
                </a:cubicBezTo>
                <a:cubicBezTo>
                  <a:pt x="5893" y="554"/>
                  <a:pt x="6141" y="802"/>
                  <a:pt x="6141" y="1107"/>
                </a:cubicBezTo>
                <a:cubicBezTo>
                  <a:pt x="6141" y="1411"/>
                  <a:pt x="5893" y="1659"/>
                  <a:pt x="5589" y="1659"/>
                </a:cubicBezTo>
                <a:close/>
                <a:moveTo>
                  <a:pt x="4540" y="775"/>
                </a:moveTo>
                <a:cubicBezTo>
                  <a:pt x="4540" y="771"/>
                  <a:pt x="4540" y="767"/>
                  <a:pt x="4542" y="763"/>
                </a:cubicBezTo>
                <a:cubicBezTo>
                  <a:pt x="4547" y="746"/>
                  <a:pt x="4565" y="737"/>
                  <a:pt x="4582" y="742"/>
                </a:cubicBezTo>
                <a:lnTo>
                  <a:pt x="4756" y="799"/>
                </a:lnTo>
                <a:cubicBezTo>
                  <a:pt x="4773" y="804"/>
                  <a:pt x="4782" y="822"/>
                  <a:pt x="4776" y="839"/>
                </a:cubicBezTo>
                <a:cubicBezTo>
                  <a:pt x="4772" y="853"/>
                  <a:pt x="4760" y="861"/>
                  <a:pt x="4746" y="861"/>
                </a:cubicBezTo>
                <a:lnTo>
                  <a:pt x="4746" y="861"/>
                </a:lnTo>
                <a:lnTo>
                  <a:pt x="4746" y="861"/>
                </a:lnTo>
                <a:cubicBezTo>
                  <a:pt x="4743" y="861"/>
                  <a:pt x="4739" y="861"/>
                  <a:pt x="4736" y="860"/>
                </a:cubicBezTo>
                <a:lnTo>
                  <a:pt x="4562" y="803"/>
                </a:lnTo>
                <a:cubicBezTo>
                  <a:pt x="4550" y="799"/>
                  <a:pt x="4541" y="788"/>
                  <a:pt x="4540" y="775"/>
                </a:cubicBezTo>
                <a:close/>
                <a:moveTo>
                  <a:pt x="4933" y="256"/>
                </a:moveTo>
                <a:cubicBezTo>
                  <a:pt x="4923" y="242"/>
                  <a:pt x="4926" y="222"/>
                  <a:pt x="4940" y="212"/>
                </a:cubicBezTo>
                <a:lnTo>
                  <a:pt x="4940" y="212"/>
                </a:lnTo>
                <a:lnTo>
                  <a:pt x="4940" y="212"/>
                </a:lnTo>
                <a:cubicBezTo>
                  <a:pt x="4954" y="201"/>
                  <a:pt x="4974" y="205"/>
                  <a:pt x="4984" y="219"/>
                </a:cubicBezTo>
                <a:lnTo>
                  <a:pt x="5092" y="367"/>
                </a:lnTo>
                <a:cubicBezTo>
                  <a:pt x="5102" y="381"/>
                  <a:pt x="5099" y="401"/>
                  <a:pt x="5085" y="411"/>
                </a:cubicBezTo>
                <a:cubicBezTo>
                  <a:pt x="5079" y="416"/>
                  <a:pt x="5073" y="418"/>
                  <a:pt x="5066" y="418"/>
                </a:cubicBezTo>
                <a:cubicBezTo>
                  <a:pt x="5056" y="418"/>
                  <a:pt x="5047" y="413"/>
                  <a:pt x="5041" y="404"/>
                </a:cubicBezTo>
                <a:lnTo>
                  <a:pt x="5041" y="404"/>
                </a:lnTo>
                <a:lnTo>
                  <a:pt x="5040" y="404"/>
                </a:lnTo>
                <a:lnTo>
                  <a:pt x="4933" y="256"/>
                </a:lnTo>
                <a:close/>
                <a:moveTo>
                  <a:pt x="6088" y="409"/>
                </a:moveTo>
                <a:cubicBezTo>
                  <a:pt x="6074" y="398"/>
                  <a:pt x="6071" y="378"/>
                  <a:pt x="6081" y="364"/>
                </a:cubicBezTo>
                <a:lnTo>
                  <a:pt x="6189" y="216"/>
                </a:lnTo>
                <a:cubicBezTo>
                  <a:pt x="6199" y="201"/>
                  <a:pt x="6219" y="198"/>
                  <a:pt x="6233" y="209"/>
                </a:cubicBezTo>
                <a:cubicBezTo>
                  <a:pt x="6247" y="219"/>
                  <a:pt x="6250" y="239"/>
                  <a:pt x="6240" y="253"/>
                </a:cubicBezTo>
                <a:lnTo>
                  <a:pt x="6132" y="401"/>
                </a:lnTo>
                <a:cubicBezTo>
                  <a:pt x="6126" y="410"/>
                  <a:pt x="6117" y="415"/>
                  <a:pt x="6107" y="415"/>
                </a:cubicBezTo>
                <a:cubicBezTo>
                  <a:pt x="6100" y="415"/>
                  <a:pt x="6094" y="413"/>
                  <a:pt x="6088" y="409"/>
                </a:cubicBezTo>
                <a:close/>
                <a:moveTo>
                  <a:pt x="6399" y="834"/>
                </a:moveTo>
                <a:cubicBezTo>
                  <a:pt x="6394" y="817"/>
                  <a:pt x="6403" y="799"/>
                  <a:pt x="6420" y="794"/>
                </a:cubicBezTo>
                <a:lnTo>
                  <a:pt x="6594" y="737"/>
                </a:lnTo>
                <a:cubicBezTo>
                  <a:pt x="6610" y="732"/>
                  <a:pt x="6628" y="741"/>
                  <a:pt x="6634" y="758"/>
                </a:cubicBezTo>
                <a:cubicBezTo>
                  <a:pt x="6639" y="775"/>
                  <a:pt x="6630" y="792"/>
                  <a:pt x="6613" y="798"/>
                </a:cubicBezTo>
                <a:lnTo>
                  <a:pt x="6439" y="855"/>
                </a:lnTo>
                <a:cubicBezTo>
                  <a:pt x="6436" y="856"/>
                  <a:pt x="6433" y="856"/>
                  <a:pt x="6429" y="856"/>
                </a:cubicBezTo>
                <a:cubicBezTo>
                  <a:pt x="6416" y="856"/>
                  <a:pt x="6404" y="848"/>
                  <a:pt x="6399" y="834"/>
                </a:cubicBezTo>
                <a:close/>
                <a:moveTo>
                  <a:pt x="6636" y="1438"/>
                </a:moveTo>
                <a:cubicBezTo>
                  <a:pt x="6631" y="1451"/>
                  <a:pt x="6619" y="1460"/>
                  <a:pt x="6605" y="1460"/>
                </a:cubicBezTo>
                <a:cubicBezTo>
                  <a:pt x="6602" y="1460"/>
                  <a:pt x="6598" y="1459"/>
                  <a:pt x="6595" y="1458"/>
                </a:cubicBezTo>
                <a:lnTo>
                  <a:pt x="6421" y="1402"/>
                </a:lnTo>
                <a:cubicBezTo>
                  <a:pt x="6404" y="1396"/>
                  <a:pt x="6395" y="1378"/>
                  <a:pt x="6401" y="1361"/>
                </a:cubicBezTo>
                <a:cubicBezTo>
                  <a:pt x="6406" y="1345"/>
                  <a:pt x="6424" y="1335"/>
                  <a:pt x="6441" y="1341"/>
                </a:cubicBezTo>
                <a:lnTo>
                  <a:pt x="6615" y="1398"/>
                </a:lnTo>
                <a:cubicBezTo>
                  <a:pt x="6632" y="1403"/>
                  <a:pt x="6641" y="1421"/>
                  <a:pt x="6636" y="1438"/>
                </a:cubicBezTo>
                <a:close/>
                <a:moveTo>
                  <a:pt x="6244" y="1944"/>
                </a:moveTo>
                <a:cubicBezTo>
                  <a:pt x="6255" y="1958"/>
                  <a:pt x="6251" y="1978"/>
                  <a:pt x="6237" y="1989"/>
                </a:cubicBezTo>
                <a:cubicBezTo>
                  <a:pt x="6232" y="1993"/>
                  <a:pt x="6225" y="1995"/>
                  <a:pt x="6218" y="1995"/>
                </a:cubicBezTo>
                <a:cubicBezTo>
                  <a:pt x="6209" y="1995"/>
                  <a:pt x="6199" y="1990"/>
                  <a:pt x="6193" y="1982"/>
                </a:cubicBezTo>
                <a:lnTo>
                  <a:pt x="6085" y="1833"/>
                </a:lnTo>
                <a:cubicBezTo>
                  <a:pt x="6075" y="1819"/>
                  <a:pt x="6078" y="1799"/>
                  <a:pt x="6092" y="1789"/>
                </a:cubicBezTo>
                <a:cubicBezTo>
                  <a:pt x="6106" y="1779"/>
                  <a:pt x="6126" y="1782"/>
                  <a:pt x="6137" y="1796"/>
                </a:cubicBezTo>
                <a:lnTo>
                  <a:pt x="6244" y="1944"/>
                </a:lnTo>
                <a:close/>
                <a:moveTo>
                  <a:pt x="5559" y="2168"/>
                </a:moveTo>
                <a:lnTo>
                  <a:pt x="5559" y="1985"/>
                </a:lnTo>
                <a:cubicBezTo>
                  <a:pt x="5559" y="1968"/>
                  <a:pt x="5573" y="1953"/>
                  <a:pt x="5591" y="1953"/>
                </a:cubicBezTo>
                <a:cubicBezTo>
                  <a:pt x="5595" y="1953"/>
                  <a:pt x="5600" y="1954"/>
                  <a:pt x="5603" y="1956"/>
                </a:cubicBezTo>
                <a:cubicBezTo>
                  <a:pt x="5615" y="1961"/>
                  <a:pt x="5623" y="1972"/>
                  <a:pt x="5623" y="1985"/>
                </a:cubicBezTo>
                <a:lnTo>
                  <a:pt x="5623" y="2168"/>
                </a:lnTo>
                <a:cubicBezTo>
                  <a:pt x="5623" y="2186"/>
                  <a:pt x="5609" y="2200"/>
                  <a:pt x="5591" y="2200"/>
                </a:cubicBezTo>
                <a:cubicBezTo>
                  <a:pt x="5574" y="2200"/>
                  <a:pt x="5559" y="2186"/>
                  <a:pt x="5559" y="2168"/>
                </a:cubicBezTo>
                <a:close/>
                <a:moveTo>
                  <a:pt x="4931" y="1971"/>
                </a:moveTo>
                <a:cubicBezTo>
                  <a:pt x="4931" y="1967"/>
                  <a:pt x="4931" y="1963"/>
                  <a:pt x="4932" y="1959"/>
                </a:cubicBezTo>
                <a:cubicBezTo>
                  <a:pt x="4933" y="1955"/>
                  <a:pt x="4934" y="1951"/>
                  <a:pt x="4937" y="1947"/>
                </a:cubicBezTo>
                <a:lnTo>
                  <a:pt x="5045" y="1799"/>
                </a:lnTo>
                <a:cubicBezTo>
                  <a:pt x="5055" y="1785"/>
                  <a:pt x="5075" y="1782"/>
                  <a:pt x="5089" y="1792"/>
                </a:cubicBezTo>
                <a:cubicBezTo>
                  <a:pt x="5096" y="1797"/>
                  <a:pt x="5101" y="1805"/>
                  <a:pt x="5102" y="1813"/>
                </a:cubicBezTo>
                <a:cubicBezTo>
                  <a:pt x="5103" y="1821"/>
                  <a:pt x="5101" y="1829"/>
                  <a:pt x="5096" y="1836"/>
                </a:cubicBezTo>
                <a:lnTo>
                  <a:pt x="4989" y="1985"/>
                </a:lnTo>
                <a:cubicBezTo>
                  <a:pt x="4982" y="1993"/>
                  <a:pt x="4973" y="1998"/>
                  <a:pt x="4963" y="1998"/>
                </a:cubicBezTo>
                <a:cubicBezTo>
                  <a:pt x="4956" y="1998"/>
                  <a:pt x="4950" y="1996"/>
                  <a:pt x="4944" y="1992"/>
                </a:cubicBezTo>
                <a:cubicBezTo>
                  <a:pt x="4937" y="1986"/>
                  <a:pt x="4933" y="1979"/>
                  <a:pt x="4931" y="1971"/>
                </a:cubicBezTo>
                <a:close/>
                <a:moveTo>
                  <a:pt x="4778" y="1366"/>
                </a:moveTo>
                <a:cubicBezTo>
                  <a:pt x="4783" y="1383"/>
                  <a:pt x="4774" y="1401"/>
                  <a:pt x="4757" y="1406"/>
                </a:cubicBezTo>
                <a:lnTo>
                  <a:pt x="4757" y="1406"/>
                </a:lnTo>
                <a:lnTo>
                  <a:pt x="4757" y="1406"/>
                </a:lnTo>
                <a:lnTo>
                  <a:pt x="4583" y="1463"/>
                </a:lnTo>
                <a:cubicBezTo>
                  <a:pt x="4580" y="1464"/>
                  <a:pt x="4577" y="1464"/>
                  <a:pt x="4574" y="1464"/>
                </a:cubicBezTo>
                <a:cubicBezTo>
                  <a:pt x="4560" y="1464"/>
                  <a:pt x="4548" y="1456"/>
                  <a:pt x="4543" y="1443"/>
                </a:cubicBezTo>
                <a:cubicBezTo>
                  <a:pt x="4542" y="1438"/>
                  <a:pt x="4541" y="1434"/>
                  <a:pt x="4542" y="1430"/>
                </a:cubicBezTo>
                <a:cubicBezTo>
                  <a:pt x="4543" y="1418"/>
                  <a:pt x="4551" y="1406"/>
                  <a:pt x="4564" y="1402"/>
                </a:cubicBezTo>
                <a:lnTo>
                  <a:pt x="4738" y="1346"/>
                </a:lnTo>
                <a:cubicBezTo>
                  <a:pt x="4755" y="1340"/>
                  <a:pt x="4773" y="1350"/>
                  <a:pt x="4778" y="1366"/>
                </a:cubicBezTo>
                <a:close/>
                <a:moveTo>
                  <a:pt x="5554" y="215"/>
                </a:moveTo>
                <a:lnTo>
                  <a:pt x="5554" y="32"/>
                </a:lnTo>
                <a:cubicBezTo>
                  <a:pt x="5554" y="15"/>
                  <a:pt x="5568" y="0"/>
                  <a:pt x="5586" y="0"/>
                </a:cubicBezTo>
                <a:lnTo>
                  <a:pt x="5586" y="0"/>
                </a:lnTo>
                <a:lnTo>
                  <a:pt x="5586" y="0"/>
                </a:lnTo>
                <a:cubicBezTo>
                  <a:pt x="5604" y="0"/>
                  <a:pt x="5618" y="15"/>
                  <a:pt x="5618" y="32"/>
                </a:cubicBezTo>
                <a:lnTo>
                  <a:pt x="5618" y="215"/>
                </a:lnTo>
                <a:cubicBezTo>
                  <a:pt x="5618" y="233"/>
                  <a:pt x="5604" y="247"/>
                  <a:pt x="5586" y="247"/>
                </a:cubicBezTo>
                <a:cubicBezTo>
                  <a:pt x="5568" y="247"/>
                  <a:pt x="5554" y="233"/>
                  <a:pt x="5554" y="215"/>
                </a:cubicBezTo>
                <a:lnTo>
                  <a:pt x="5554" y="215"/>
                </a:lnTo>
                <a:close/>
                <a:moveTo>
                  <a:pt x="4780" y="1998"/>
                </a:moveTo>
                <a:cubicBezTo>
                  <a:pt x="4765" y="1963"/>
                  <a:pt x="4731" y="1941"/>
                  <a:pt x="4692" y="1941"/>
                </a:cubicBezTo>
                <a:lnTo>
                  <a:pt x="269" y="1460"/>
                </a:lnTo>
                <a:cubicBezTo>
                  <a:pt x="269" y="1460"/>
                  <a:pt x="268" y="1460"/>
                  <a:pt x="268" y="1460"/>
                </a:cubicBezTo>
                <a:cubicBezTo>
                  <a:pt x="261" y="1460"/>
                  <a:pt x="253" y="1461"/>
                  <a:pt x="247" y="1463"/>
                </a:cubicBezTo>
                <a:cubicBezTo>
                  <a:pt x="245" y="1464"/>
                  <a:pt x="243" y="1464"/>
                  <a:pt x="241" y="1465"/>
                </a:cubicBezTo>
                <a:cubicBezTo>
                  <a:pt x="236" y="1466"/>
                  <a:pt x="231" y="1468"/>
                  <a:pt x="226" y="1471"/>
                </a:cubicBezTo>
                <a:cubicBezTo>
                  <a:pt x="224" y="1472"/>
                  <a:pt x="222" y="1473"/>
                  <a:pt x="220" y="1475"/>
                </a:cubicBezTo>
                <a:cubicBezTo>
                  <a:pt x="218" y="1476"/>
                  <a:pt x="216" y="1477"/>
                  <a:pt x="213" y="1478"/>
                </a:cubicBezTo>
                <a:lnTo>
                  <a:pt x="50" y="1595"/>
                </a:lnTo>
                <a:cubicBezTo>
                  <a:pt x="13" y="1621"/>
                  <a:pt x="0" y="1670"/>
                  <a:pt x="18" y="1712"/>
                </a:cubicBezTo>
                <a:lnTo>
                  <a:pt x="1422" y="5064"/>
                </a:lnTo>
                <a:cubicBezTo>
                  <a:pt x="1437" y="5099"/>
                  <a:pt x="1471" y="5121"/>
                  <a:pt x="1509" y="5121"/>
                </a:cubicBezTo>
                <a:lnTo>
                  <a:pt x="1768" y="5121"/>
                </a:lnTo>
                <a:lnTo>
                  <a:pt x="1806" y="5121"/>
                </a:lnTo>
                <a:lnTo>
                  <a:pt x="3428" y="5121"/>
                </a:lnTo>
                <a:lnTo>
                  <a:pt x="3522" y="5436"/>
                </a:lnTo>
                <a:lnTo>
                  <a:pt x="2820" y="5904"/>
                </a:lnTo>
                <a:cubicBezTo>
                  <a:pt x="2795" y="5921"/>
                  <a:pt x="2785" y="5952"/>
                  <a:pt x="2796" y="5980"/>
                </a:cubicBezTo>
                <a:cubicBezTo>
                  <a:pt x="2805" y="6005"/>
                  <a:pt x="2829" y="6021"/>
                  <a:pt x="2855" y="6021"/>
                </a:cubicBezTo>
                <a:cubicBezTo>
                  <a:pt x="2858" y="6021"/>
                  <a:pt x="2861" y="6021"/>
                  <a:pt x="2864" y="6020"/>
                </a:cubicBezTo>
                <a:lnTo>
                  <a:pt x="4263" y="5820"/>
                </a:lnTo>
                <a:lnTo>
                  <a:pt x="5305" y="5606"/>
                </a:lnTo>
                <a:cubicBezTo>
                  <a:pt x="5337" y="5600"/>
                  <a:pt x="5359" y="5571"/>
                  <a:pt x="5356" y="5539"/>
                </a:cubicBezTo>
                <a:cubicBezTo>
                  <a:pt x="5354" y="5507"/>
                  <a:pt x="5328" y="5481"/>
                  <a:pt x="5296" y="5480"/>
                </a:cubicBezTo>
                <a:lnTo>
                  <a:pt x="4314" y="5433"/>
                </a:lnTo>
                <a:lnTo>
                  <a:pt x="4314" y="5121"/>
                </a:lnTo>
                <a:lnTo>
                  <a:pt x="5972" y="5121"/>
                </a:lnTo>
                <a:cubicBezTo>
                  <a:pt x="5973" y="5121"/>
                  <a:pt x="5974" y="5121"/>
                  <a:pt x="5974" y="5121"/>
                </a:cubicBezTo>
                <a:cubicBezTo>
                  <a:pt x="6027" y="5121"/>
                  <a:pt x="6069" y="5078"/>
                  <a:pt x="6069" y="5025"/>
                </a:cubicBezTo>
                <a:cubicBezTo>
                  <a:pt x="6069" y="5006"/>
                  <a:pt x="6064" y="4989"/>
                  <a:pt x="6055" y="4974"/>
                </a:cubicBezTo>
                <a:lnTo>
                  <a:pt x="4780" y="1998"/>
                </a:lnTo>
                <a:close/>
                <a:moveTo>
                  <a:pt x="5599" y="4397"/>
                </a:moveTo>
                <a:lnTo>
                  <a:pt x="4818" y="4368"/>
                </a:lnTo>
                <a:lnTo>
                  <a:pt x="4677" y="4270"/>
                </a:lnTo>
                <a:lnTo>
                  <a:pt x="4535" y="3935"/>
                </a:lnTo>
                <a:lnTo>
                  <a:pt x="4611" y="3839"/>
                </a:lnTo>
                <a:lnTo>
                  <a:pt x="5377" y="3878"/>
                </a:lnTo>
                <a:lnTo>
                  <a:pt x="5599" y="4397"/>
                </a:lnTo>
                <a:close/>
                <a:moveTo>
                  <a:pt x="3738" y="4329"/>
                </a:moveTo>
                <a:lnTo>
                  <a:pt x="3605" y="4236"/>
                </a:lnTo>
                <a:lnTo>
                  <a:pt x="3454" y="3880"/>
                </a:lnTo>
                <a:lnTo>
                  <a:pt x="3529" y="3785"/>
                </a:lnTo>
                <a:lnTo>
                  <a:pt x="4305" y="3824"/>
                </a:lnTo>
                <a:lnTo>
                  <a:pt x="4462" y="3926"/>
                </a:lnTo>
                <a:lnTo>
                  <a:pt x="4608" y="4271"/>
                </a:lnTo>
                <a:lnTo>
                  <a:pt x="4528" y="4358"/>
                </a:lnTo>
                <a:lnTo>
                  <a:pt x="3738" y="4329"/>
                </a:lnTo>
                <a:close/>
                <a:moveTo>
                  <a:pt x="4280" y="3759"/>
                </a:moveTo>
                <a:lnTo>
                  <a:pt x="3497" y="3719"/>
                </a:lnTo>
                <a:lnTo>
                  <a:pt x="3340" y="3610"/>
                </a:lnTo>
                <a:lnTo>
                  <a:pt x="3182" y="3235"/>
                </a:lnTo>
                <a:lnTo>
                  <a:pt x="3258" y="3138"/>
                </a:lnTo>
                <a:lnTo>
                  <a:pt x="4047" y="3189"/>
                </a:lnTo>
                <a:lnTo>
                  <a:pt x="4190" y="3283"/>
                </a:lnTo>
                <a:lnTo>
                  <a:pt x="4356" y="3676"/>
                </a:lnTo>
                <a:lnTo>
                  <a:pt x="4280" y="3759"/>
                </a:lnTo>
                <a:close/>
                <a:moveTo>
                  <a:pt x="4004" y="3123"/>
                </a:moveTo>
                <a:lnTo>
                  <a:pt x="3214" y="3071"/>
                </a:lnTo>
                <a:lnTo>
                  <a:pt x="3071" y="2972"/>
                </a:lnTo>
                <a:lnTo>
                  <a:pt x="2907" y="2584"/>
                </a:lnTo>
                <a:lnTo>
                  <a:pt x="2972" y="2501"/>
                </a:lnTo>
                <a:lnTo>
                  <a:pt x="3788" y="2564"/>
                </a:lnTo>
                <a:lnTo>
                  <a:pt x="3925" y="2654"/>
                </a:lnTo>
                <a:lnTo>
                  <a:pt x="4086" y="3035"/>
                </a:lnTo>
                <a:lnTo>
                  <a:pt x="4004" y="3123"/>
                </a:lnTo>
                <a:close/>
                <a:moveTo>
                  <a:pt x="3003" y="2976"/>
                </a:moveTo>
                <a:lnTo>
                  <a:pt x="2931" y="3053"/>
                </a:lnTo>
                <a:lnTo>
                  <a:pt x="2052" y="2996"/>
                </a:lnTo>
                <a:lnTo>
                  <a:pt x="1902" y="2891"/>
                </a:lnTo>
                <a:lnTo>
                  <a:pt x="1733" y="2493"/>
                </a:lnTo>
                <a:lnTo>
                  <a:pt x="1799" y="2409"/>
                </a:lnTo>
                <a:lnTo>
                  <a:pt x="2709" y="2480"/>
                </a:lnTo>
                <a:lnTo>
                  <a:pt x="2826" y="2556"/>
                </a:lnTo>
                <a:lnTo>
                  <a:pt x="3003" y="2976"/>
                </a:lnTo>
                <a:close/>
                <a:moveTo>
                  <a:pt x="2089" y="3062"/>
                </a:moveTo>
                <a:lnTo>
                  <a:pt x="2951" y="3118"/>
                </a:lnTo>
                <a:lnTo>
                  <a:pt x="3106" y="3220"/>
                </a:lnTo>
                <a:lnTo>
                  <a:pt x="3275" y="3620"/>
                </a:lnTo>
                <a:lnTo>
                  <a:pt x="3197" y="3704"/>
                </a:lnTo>
                <a:lnTo>
                  <a:pt x="2314" y="3660"/>
                </a:lnTo>
                <a:lnTo>
                  <a:pt x="2191" y="3574"/>
                </a:lnTo>
                <a:lnTo>
                  <a:pt x="2014" y="3157"/>
                </a:lnTo>
                <a:lnTo>
                  <a:pt x="2089" y="3062"/>
                </a:lnTo>
                <a:close/>
                <a:moveTo>
                  <a:pt x="2373" y="3726"/>
                </a:moveTo>
                <a:lnTo>
                  <a:pt x="3241" y="3770"/>
                </a:lnTo>
                <a:lnTo>
                  <a:pt x="3376" y="3858"/>
                </a:lnTo>
                <a:lnTo>
                  <a:pt x="3541" y="4248"/>
                </a:lnTo>
                <a:lnTo>
                  <a:pt x="3474" y="4319"/>
                </a:lnTo>
                <a:lnTo>
                  <a:pt x="2591" y="4287"/>
                </a:lnTo>
                <a:lnTo>
                  <a:pt x="2452" y="4191"/>
                </a:lnTo>
                <a:lnTo>
                  <a:pt x="2296" y="3823"/>
                </a:lnTo>
                <a:lnTo>
                  <a:pt x="2373" y="3726"/>
                </a:lnTo>
                <a:close/>
                <a:moveTo>
                  <a:pt x="5349" y="3812"/>
                </a:moveTo>
                <a:lnTo>
                  <a:pt x="4562" y="3773"/>
                </a:lnTo>
                <a:lnTo>
                  <a:pt x="4427" y="3679"/>
                </a:lnTo>
                <a:lnTo>
                  <a:pt x="4264" y="3294"/>
                </a:lnTo>
                <a:lnTo>
                  <a:pt x="4333" y="3208"/>
                </a:lnTo>
                <a:lnTo>
                  <a:pt x="5112" y="3258"/>
                </a:lnTo>
                <a:lnTo>
                  <a:pt x="5349" y="3812"/>
                </a:lnTo>
                <a:close/>
                <a:moveTo>
                  <a:pt x="5084" y="3192"/>
                </a:moveTo>
                <a:lnTo>
                  <a:pt x="4309" y="3142"/>
                </a:lnTo>
                <a:lnTo>
                  <a:pt x="4155" y="3036"/>
                </a:lnTo>
                <a:lnTo>
                  <a:pt x="4002" y="2673"/>
                </a:lnTo>
                <a:lnTo>
                  <a:pt x="4070" y="2586"/>
                </a:lnTo>
                <a:lnTo>
                  <a:pt x="4850" y="2648"/>
                </a:lnTo>
                <a:lnTo>
                  <a:pt x="5084" y="3192"/>
                </a:lnTo>
                <a:close/>
                <a:moveTo>
                  <a:pt x="4630" y="2132"/>
                </a:moveTo>
                <a:lnTo>
                  <a:pt x="4822" y="2581"/>
                </a:lnTo>
                <a:lnTo>
                  <a:pt x="4055" y="2522"/>
                </a:lnTo>
                <a:lnTo>
                  <a:pt x="3889" y="2406"/>
                </a:lnTo>
                <a:lnTo>
                  <a:pt x="3733" y="2036"/>
                </a:lnTo>
                <a:lnTo>
                  <a:pt x="4630" y="2132"/>
                </a:lnTo>
                <a:close/>
                <a:moveTo>
                  <a:pt x="3660" y="2028"/>
                </a:moveTo>
                <a:lnTo>
                  <a:pt x="3823" y="2413"/>
                </a:lnTo>
                <a:lnTo>
                  <a:pt x="3745" y="2497"/>
                </a:lnTo>
                <a:lnTo>
                  <a:pt x="2975" y="2437"/>
                </a:lnTo>
                <a:lnTo>
                  <a:pt x="2790" y="2308"/>
                </a:lnTo>
                <a:lnTo>
                  <a:pt x="2625" y="1917"/>
                </a:lnTo>
                <a:lnTo>
                  <a:pt x="3660" y="2028"/>
                </a:lnTo>
                <a:close/>
                <a:moveTo>
                  <a:pt x="2552" y="1910"/>
                </a:moveTo>
                <a:lnTo>
                  <a:pt x="2727" y="2324"/>
                </a:lnTo>
                <a:lnTo>
                  <a:pt x="2646" y="2411"/>
                </a:lnTo>
                <a:lnTo>
                  <a:pt x="1771" y="2343"/>
                </a:lnTo>
                <a:lnTo>
                  <a:pt x="1627" y="2243"/>
                </a:lnTo>
                <a:lnTo>
                  <a:pt x="1436" y="1790"/>
                </a:lnTo>
                <a:lnTo>
                  <a:pt x="2552" y="1910"/>
                </a:lnTo>
                <a:close/>
                <a:moveTo>
                  <a:pt x="434" y="1683"/>
                </a:moveTo>
                <a:lnTo>
                  <a:pt x="1363" y="1783"/>
                </a:lnTo>
                <a:lnTo>
                  <a:pt x="1554" y="2234"/>
                </a:lnTo>
                <a:lnTo>
                  <a:pt x="1475" y="2320"/>
                </a:lnTo>
                <a:lnTo>
                  <a:pt x="676" y="2257"/>
                </a:lnTo>
                <a:lnTo>
                  <a:pt x="434" y="1683"/>
                </a:lnTo>
                <a:close/>
                <a:moveTo>
                  <a:pt x="704" y="2323"/>
                </a:moveTo>
                <a:lnTo>
                  <a:pt x="1503" y="2386"/>
                </a:lnTo>
                <a:lnTo>
                  <a:pt x="1663" y="2490"/>
                </a:lnTo>
                <a:lnTo>
                  <a:pt x="1835" y="2898"/>
                </a:lnTo>
                <a:lnTo>
                  <a:pt x="1761" y="2977"/>
                </a:lnTo>
                <a:lnTo>
                  <a:pt x="958" y="2925"/>
                </a:lnTo>
                <a:lnTo>
                  <a:pt x="704" y="2323"/>
                </a:lnTo>
                <a:close/>
                <a:moveTo>
                  <a:pt x="986" y="2991"/>
                </a:moveTo>
                <a:lnTo>
                  <a:pt x="1790" y="3043"/>
                </a:lnTo>
                <a:lnTo>
                  <a:pt x="1938" y="3139"/>
                </a:lnTo>
                <a:lnTo>
                  <a:pt x="2118" y="3565"/>
                </a:lnTo>
                <a:lnTo>
                  <a:pt x="2042" y="3646"/>
                </a:lnTo>
                <a:lnTo>
                  <a:pt x="1245" y="3606"/>
                </a:lnTo>
                <a:lnTo>
                  <a:pt x="986" y="2991"/>
                </a:lnTo>
                <a:close/>
                <a:moveTo>
                  <a:pt x="1272" y="3671"/>
                </a:moveTo>
                <a:lnTo>
                  <a:pt x="2057" y="3710"/>
                </a:lnTo>
                <a:lnTo>
                  <a:pt x="2226" y="3821"/>
                </a:lnTo>
                <a:lnTo>
                  <a:pt x="2387" y="4199"/>
                </a:lnTo>
                <a:lnTo>
                  <a:pt x="2314" y="4277"/>
                </a:lnTo>
                <a:lnTo>
                  <a:pt x="1515" y="4248"/>
                </a:lnTo>
                <a:lnTo>
                  <a:pt x="1272" y="3671"/>
                </a:lnTo>
                <a:close/>
                <a:moveTo>
                  <a:pt x="1803" y="4930"/>
                </a:moveTo>
                <a:lnTo>
                  <a:pt x="1543" y="4313"/>
                </a:lnTo>
                <a:lnTo>
                  <a:pt x="2339" y="4342"/>
                </a:lnTo>
                <a:lnTo>
                  <a:pt x="2488" y="4439"/>
                </a:lnTo>
                <a:lnTo>
                  <a:pt x="2696" y="4929"/>
                </a:lnTo>
                <a:lnTo>
                  <a:pt x="1803" y="4929"/>
                </a:lnTo>
                <a:lnTo>
                  <a:pt x="1803" y="4930"/>
                </a:lnTo>
                <a:close/>
                <a:moveTo>
                  <a:pt x="2765" y="4930"/>
                </a:moveTo>
                <a:lnTo>
                  <a:pt x="2565" y="4458"/>
                </a:lnTo>
                <a:lnTo>
                  <a:pt x="2649" y="4353"/>
                </a:lnTo>
                <a:lnTo>
                  <a:pt x="3486" y="4383"/>
                </a:lnTo>
                <a:lnTo>
                  <a:pt x="3640" y="4484"/>
                </a:lnTo>
                <a:lnTo>
                  <a:pt x="3829" y="4930"/>
                </a:lnTo>
                <a:lnTo>
                  <a:pt x="2765" y="4930"/>
                </a:lnTo>
                <a:close/>
                <a:moveTo>
                  <a:pt x="3124" y="5854"/>
                </a:moveTo>
                <a:lnTo>
                  <a:pt x="3602" y="5536"/>
                </a:lnTo>
                <a:lnTo>
                  <a:pt x="4024" y="5726"/>
                </a:lnTo>
                <a:lnTo>
                  <a:pt x="3124" y="5854"/>
                </a:lnTo>
                <a:close/>
                <a:moveTo>
                  <a:pt x="4187" y="5659"/>
                </a:moveTo>
                <a:lnTo>
                  <a:pt x="3928" y="5543"/>
                </a:lnTo>
                <a:lnTo>
                  <a:pt x="4187" y="5555"/>
                </a:lnTo>
                <a:lnTo>
                  <a:pt x="4187" y="5659"/>
                </a:lnTo>
                <a:close/>
                <a:moveTo>
                  <a:pt x="4187" y="5427"/>
                </a:moveTo>
                <a:lnTo>
                  <a:pt x="3644" y="5402"/>
                </a:lnTo>
                <a:lnTo>
                  <a:pt x="3561" y="5121"/>
                </a:lnTo>
                <a:lnTo>
                  <a:pt x="4187" y="5121"/>
                </a:lnTo>
                <a:lnTo>
                  <a:pt x="4187" y="5427"/>
                </a:lnTo>
                <a:lnTo>
                  <a:pt x="4187" y="5427"/>
                </a:lnTo>
                <a:close/>
                <a:moveTo>
                  <a:pt x="4784" y="5583"/>
                </a:moveTo>
                <a:lnTo>
                  <a:pt x="4314" y="5680"/>
                </a:lnTo>
                <a:lnTo>
                  <a:pt x="4314" y="5561"/>
                </a:lnTo>
                <a:lnTo>
                  <a:pt x="4784" y="5583"/>
                </a:lnTo>
                <a:close/>
                <a:moveTo>
                  <a:pt x="3898" y="4930"/>
                </a:moveTo>
                <a:lnTo>
                  <a:pt x="3720" y="4508"/>
                </a:lnTo>
                <a:lnTo>
                  <a:pt x="3808" y="4395"/>
                </a:lnTo>
                <a:lnTo>
                  <a:pt x="4567" y="4423"/>
                </a:lnTo>
                <a:lnTo>
                  <a:pt x="4712" y="4517"/>
                </a:lnTo>
                <a:lnTo>
                  <a:pt x="4886" y="4930"/>
                </a:lnTo>
                <a:lnTo>
                  <a:pt x="3898" y="4930"/>
                </a:lnTo>
                <a:close/>
                <a:moveTo>
                  <a:pt x="4955" y="4930"/>
                </a:moveTo>
                <a:lnTo>
                  <a:pt x="4787" y="4530"/>
                </a:lnTo>
                <a:lnTo>
                  <a:pt x="4863" y="4434"/>
                </a:lnTo>
                <a:lnTo>
                  <a:pt x="5627" y="4461"/>
                </a:lnTo>
                <a:lnTo>
                  <a:pt x="5827" y="4930"/>
                </a:lnTo>
                <a:lnTo>
                  <a:pt x="4955" y="4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CD9E790-A590-F546-B2A7-3DDCDAFB427B}"/>
              </a:ext>
            </a:extLst>
          </p:cNvPr>
          <p:cNvSpPr txBox="1"/>
          <p:nvPr/>
        </p:nvSpPr>
        <p:spPr>
          <a:xfrm>
            <a:off x="552228" y="2875287"/>
            <a:ext cx="790575" cy="15367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indent="0" algn="ctr">
              <a:lnSpc>
                <a:spcPct val="100000"/>
              </a:lnSpc>
            </a:pPr>
            <a:r>
              <a:rPr lang="zh-CN" sz="1000" b="1" dirty="0">
                <a:solidFill>
                  <a:schemeClr val="bg1"/>
                </a:solidFill>
                <a:cs typeface="+mn-ea"/>
                <a:sym typeface="+mn-lt"/>
              </a:rPr>
              <a:t>地面电站</a:t>
            </a:r>
          </a:p>
        </p:txBody>
      </p:sp>
      <p:pic>
        <p:nvPicPr>
          <p:cNvPr id="138" name="图片 137">
            <a:extLst>
              <a:ext uri="{FF2B5EF4-FFF2-40B4-BE49-F238E27FC236}">
                <a16:creationId xmlns:a16="http://schemas.microsoft.com/office/drawing/2014/main" id="{1C70C644-95BC-996C-3588-4CA728096BD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30" y="2252372"/>
            <a:ext cx="497840" cy="393065"/>
          </a:xfrm>
          <a:prstGeom prst="rect">
            <a:avLst/>
          </a:prstGeom>
        </p:spPr>
      </p:pic>
      <p:pic>
        <p:nvPicPr>
          <p:cNvPr id="140" name="图片 139">
            <a:extLst>
              <a:ext uri="{FF2B5EF4-FFF2-40B4-BE49-F238E27FC236}">
                <a16:creationId xmlns:a16="http://schemas.microsoft.com/office/drawing/2014/main" id="{080EE293-7699-FA9A-6EF3-7ED384DDD8E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139" y="3524016"/>
            <a:ext cx="496794" cy="393065"/>
          </a:xfrm>
          <a:prstGeom prst="rect">
            <a:avLst/>
          </a:prstGeom>
        </p:spPr>
      </p:pic>
      <p:sp>
        <p:nvSpPr>
          <p:cNvPr id="143" name="文本框 142">
            <a:extLst>
              <a:ext uri="{FF2B5EF4-FFF2-40B4-BE49-F238E27FC236}">
                <a16:creationId xmlns:a16="http://schemas.microsoft.com/office/drawing/2014/main" id="{EE5F7B62-CBA4-DF19-9CDB-02918F0C03BE}"/>
              </a:ext>
            </a:extLst>
          </p:cNvPr>
          <p:cNvSpPr txBox="1"/>
          <p:nvPr/>
        </p:nvSpPr>
        <p:spPr>
          <a:xfrm>
            <a:off x="3274341" y="2886088"/>
            <a:ext cx="790575" cy="15367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indent="0" algn="ctr">
              <a:lnSpc>
                <a:spcPct val="100000"/>
              </a:lnSpc>
            </a:pPr>
            <a:r>
              <a:rPr lang="zh-CN" altLang="en-US" sz="1000" b="1" dirty="0">
                <a:solidFill>
                  <a:schemeClr val="bg1"/>
                </a:solidFill>
                <a:cs typeface="+mn-ea"/>
                <a:sym typeface="+mn-lt"/>
              </a:rPr>
              <a:t>高温高辐照</a:t>
            </a: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F44AF9D3-30B8-AAFC-8534-5C460AAC0B91}"/>
              </a:ext>
            </a:extLst>
          </p:cNvPr>
          <p:cNvSpPr txBox="1"/>
          <p:nvPr/>
        </p:nvSpPr>
        <p:spPr>
          <a:xfrm>
            <a:off x="1849571" y="4114887"/>
            <a:ext cx="790575" cy="15367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indent="0" algn="ctr">
              <a:lnSpc>
                <a:spcPct val="100000"/>
              </a:lnSpc>
            </a:pPr>
            <a:r>
              <a:rPr lang="zh-CN" altLang="en-US" sz="1000" b="1" dirty="0">
                <a:solidFill>
                  <a:schemeClr val="bg1"/>
                </a:solidFill>
                <a:cs typeface="+mn-ea"/>
                <a:sym typeface="+mn-lt"/>
              </a:rPr>
              <a:t>低辐照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BB28A17-9B7C-23B3-5588-7EEBE43F12D9}"/>
              </a:ext>
            </a:extLst>
          </p:cNvPr>
          <p:cNvGrpSpPr/>
          <p:nvPr/>
        </p:nvGrpSpPr>
        <p:grpSpPr>
          <a:xfrm>
            <a:off x="3516925" y="3537826"/>
            <a:ext cx="544830" cy="393065"/>
            <a:chOff x="200025" y="4950428"/>
            <a:chExt cx="360835" cy="298669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D6B1C5D8-209D-CC03-20A8-BAB8E54AAB4B}"/>
                </a:ext>
              </a:extLst>
            </p:cNvPr>
            <p:cNvCxnSpPr/>
            <p:nvPr/>
          </p:nvCxnSpPr>
          <p:spPr>
            <a:xfrm>
              <a:off x="205740" y="5082540"/>
              <a:ext cx="279003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DDB27717-277E-5187-485E-4BC1135F8080}"/>
                </a:ext>
              </a:extLst>
            </p:cNvPr>
            <p:cNvCxnSpPr>
              <a:cxnSpLocks/>
            </p:cNvCxnSpPr>
            <p:nvPr/>
          </p:nvCxnSpPr>
          <p:spPr>
            <a:xfrm>
              <a:off x="200025" y="5247192"/>
              <a:ext cx="286954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EEA88FF3-943E-CE1D-2346-2B971A5DEA02}"/>
                </a:ext>
              </a:extLst>
            </p:cNvPr>
            <p:cNvCxnSpPr>
              <a:cxnSpLocks/>
            </p:cNvCxnSpPr>
            <p:nvPr/>
          </p:nvCxnSpPr>
          <p:spPr>
            <a:xfrm>
              <a:off x="305345" y="4953443"/>
              <a:ext cx="255515" cy="28412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8A51D3A4-D078-91BC-021D-0698D7CFA0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2613" y="4950428"/>
              <a:ext cx="111254" cy="139046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DF98BBDF-5D5A-A5EB-C834-CBC1FE05C6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028" y="4978989"/>
              <a:ext cx="78254" cy="105456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2418E6F0-C145-8B43-2050-140D2C22F66F}"/>
                </a:ext>
              </a:extLst>
            </p:cNvPr>
            <p:cNvCxnSpPr>
              <a:cxnSpLocks/>
            </p:cNvCxnSpPr>
            <p:nvPr/>
          </p:nvCxnSpPr>
          <p:spPr>
            <a:xfrm>
              <a:off x="281939" y="4987685"/>
              <a:ext cx="199325" cy="16389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54264698-1662-8115-067F-47C6933C0E03}"/>
                </a:ext>
              </a:extLst>
            </p:cNvPr>
            <p:cNvCxnSpPr>
              <a:cxnSpLocks/>
            </p:cNvCxnSpPr>
            <p:nvPr/>
          </p:nvCxnSpPr>
          <p:spPr>
            <a:xfrm>
              <a:off x="258708" y="5028504"/>
              <a:ext cx="186611" cy="17002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0B4BFC30-3F25-14BC-DC83-9E52253437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910" y="4978411"/>
              <a:ext cx="81032" cy="104129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F7B4D030-FD86-2BEA-F3E5-21EC17B2E3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1940" y="4958046"/>
              <a:ext cx="111254" cy="12449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ED887347-7BDD-462B-1C36-ABE120D391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4965" y="4967298"/>
              <a:ext cx="90354" cy="115242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E70B772A-EE0D-2FAF-211D-9F1E718D3BD3}"/>
                </a:ext>
              </a:extLst>
            </p:cNvPr>
            <p:cNvCxnSpPr>
              <a:cxnSpLocks/>
            </p:cNvCxnSpPr>
            <p:nvPr/>
          </p:nvCxnSpPr>
          <p:spPr>
            <a:xfrm>
              <a:off x="205740" y="5081854"/>
              <a:ext cx="0" cy="16533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86AD35F3-E956-8853-46C3-067E1F3FC3F1}"/>
                </a:ext>
              </a:extLst>
            </p:cNvPr>
            <p:cNvCxnSpPr>
              <a:cxnSpLocks/>
            </p:cNvCxnSpPr>
            <p:nvPr/>
          </p:nvCxnSpPr>
          <p:spPr>
            <a:xfrm>
              <a:off x="484743" y="5082540"/>
              <a:ext cx="0" cy="164652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4C1EED9B-7821-242A-BF6F-1081337F780C}"/>
                </a:ext>
              </a:extLst>
            </p:cNvPr>
            <p:cNvSpPr/>
            <p:nvPr/>
          </p:nvSpPr>
          <p:spPr>
            <a:xfrm>
              <a:off x="238125" y="5120640"/>
              <a:ext cx="62865" cy="45719"/>
            </a:xfrm>
            <a:prstGeom prst="rect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7793D36C-AD13-4BBD-2227-B07A413B6FE9}"/>
                </a:ext>
              </a:extLst>
            </p:cNvPr>
            <p:cNvSpPr/>
            <p:nvPr/>
          </p:nvSpPr>
          <p:spPr>
            <a:xfrm>
              <a:off x="384543" y="5132907"/>
              <a:ext cx="62865" cy="105033"/>
            </a:xfrm>
            <a:prstGeom prst="rect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B68C66BE-83AB-D6E1-171E-858A7A4EDD0D}"/>
                </a:ext>
              </a:extLst>
            </p:cNvPr>
            <p:cNvCxnSpPr>
              <a:cxnSpLocks/>
            </p:cNvCxnSpPr>
            <p:nvPr/>
          </p:nvCxnSpPr>
          <p:spPr>
            <a:xfrm>
              <a:off x="553776" y="4980787"/>
              <a:ext cx="0" cy="215045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A33D01F3-30A4-DB87-95A3-B746F7825805}"/>
                </a:ext>
              </a:extLst>
            </p:cNvPr>
            <p:cNvCxnSpPr/>
            <p:nvPr/>
          </p:nvCxnSpPr>
          <p:spPr>
            <a:xfrm flipV="1">
              <a:off x="483169" y="5187328"/>
              <a:ext cx="74417" cy="61769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98A76CF9-E873-019B-9288-01E32AFABE4C}"/>
                </a:ext>
              </a:extLst>
            </p:cNvPr>
            <p:cNvCxnSpPr/>
            <p:nvPr/>
          </p:nvCxnSpPr>
          <p:spPr>
            <a:xfrm>
              <a:off x="404733" y="5166359"/>
              <a:ext cx="0" cy="3518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01E9D950-5CF5-F606-DF1B-0BAAFE2EE500}"/>
              </a:ext>
            </a:extLst>
          </p:cNvPr>
          <p:cNvSpPr txBox="1"/>
          <p:nvPr/>
        </p:nvSpPr>
        <p:spPr>
          <a:xfrm>
            <a:off x="3267794" y="4114887"/>
            <a:ext cx="984165" cy="15388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indent="0" algn="ctr">
              <a:lnSpc>
                <a:spcPct val="100000"/>
              </a:lnSpc>
            </a:pPr>
            <a:r>
              <a:rPr lang="zh-CN" altLang="en-US" sz="1000" b="1" dirty="0">
                <a:solidFill>
                  <a:schemeClr val="bg1"/>
                </a:solidFill>
                <a:cs typeface="+mn-ea"/>
                <a:sym typeface="+mn-lt"/>
              </a:rPr>
              <a:t>阳光房、阳光棚</a:t>
            </a:r>
            <a:endParaRPr lang="zh-CN" sz="1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solar-panel-in-sunlight_34736">
            <a:extLst>
              <a:ext uri="{FF2B5EF4-FFF2-40B4-BE49-F238E27FC236}">
                <a16:creationId xmlns:a16="http://schemas.microsoft.com/office/drawing/2014/main" id="{5FE83CD5-7389-710F-FE43-6DCCA2528041}"/>
              </a:ext>
            </a:extLst>
          </p:cNvPr>
          <p:cNvSpPr/>
          <p:nvPr/>
        </p:nvSpPr>
        <p:spPr>
          <a:xfrm>
            <a:off x="620494" y="4804586"/>
            <a:ext cx="544830" cy="492760"/>
          </a:xfrm>
          <a:custGeom>
            <a:avLst/>
            <a:gdLst>
              <a:gd name="T0" fmla="*/ 5589 w 6641"/>
              <a:gd name="T1" fmla="*/ 427 h 6021"/>
              <a:gd name="T2" fmla="*/ 5589 w 6641"/>
              <a:gd name="T3" fmla="*/ 1659 h 6021"/>
              <a:gd name="T4" fmla="*/ 4776 w 6641"/>
              <a:gd name="T5" fmla="*/ 839 h 6021"/>
              <a:gd name="T6" fmla="*/ 4562 w 6641"/>
              <a:gd name="T7" fmla="*/ 803 h 6021"/>
              <a:gd name="T8" fmla="*/ 4940 w 6641"/>
              <a:gd name="T9" fmla="*/ 212 h 6021"/>
              <a:gd name="T10" fmla="*/ 5041 w 6641"/>
              <a:gd name="T11" fmla="*/ 404 h 6021"/>
              <a:gd name="T12" fmla="*/ 6081 w 6641"/>
              <a:gd name="T13" fmla="*/ 364 h 6021"/>
              <a:gd name="T14" fmla="*/ 6107 w 6641"/>
              <a:gd name="T15" fmla="*/ 415 h 6021"/>
              <a:gd name="T16" fmla="*/ 6634 w 6641"/>
              <a:gd name="T17" fmla="*/ 758 h 6021"/>
              <a:gd name="T18" fmla="*/ 6636 w 6641"/>
              <a:gd name="T19" fmla="*/ 1438 h 6021"/>
              <a:gd name="T20" fmla="*/ 6441 w 6641"/>
              <a:gd name="T21" fmla="*/ 1341 h 6021"/>
              <a:gd name="T22" fmla="*/ 6218 w 6641"/>
              <a:gd name="T23" fmla="*/ 1995 h 6021"/>
              <a:gd name="T24" fmla="*/ 6244 w 6641"/>
              <a:gd name="T25" fmla="*/ 1944 h 6021"/>
              <a:gd name="T26" fmla="*/ 5623 w 6641"/>
              <a:gd name="T27" fmla="*/ 1985 h 6021"/>
              <a:gd name="T28" fmla="*/ 4932 w 6641"/>
              <a:gd name="T29" fmla="*/ 1959 h 6021"/>
              <a:gd name="T30" fmla="*/ 5096 w 6641"/>
              <a:gd name="T31" fmla="*/ 1836 h 6021"/>
              <a:gd name="T32" fmla="*/ 4778 w 6641"/>
              <a:gd name="T33" fmla="*/ 1366 h 6021"/>
              <a:gd name="T34" fmla="*/ 4574 w 6641"/>
              <a:gd name="T35" fmla="*/ 1464 h 6021"/>
              <a:gd name="T36" fmla="*/ 4778 w 6641"/>
              <a:gd name="T37" fmla="*/ 1366 h 6021"/>
              <a:gd name="T38" fmla="*/ 5586 w 6641"/>
              <a:gd name="T39" fmla="*/ 0 h 6021"/>
              <a:gd name="T40" fmla="*/ 5554 w 6641"/>
              <a:gd name="T41" fmla="*/ 215 h 6021"/>
              <a:gd name="T42" fmla="*/ 247 w 6641"/>
              <a:gd name="T43" fmla="*/ 1463 h 6021"/>
              <a:gd name="T44" fmla="*/ 50 w 6641"/>
              <a:gd name="T45" fmla="*/ 1595 h 6021"/>
              <a:gd name="T46" fmla="*/ 1806 w 6641"/>
              <a:gd name="T47" fmla="*/ 5121 h 6021"/>
              <a:gd name="T48" fmla="*/ 2855 w 6641"/>
              <a:gd name="T49" fmla="*/ 6021 h 6021"/>
              <a:gd name="T50" fmla="*/ 5296 w 6641"/>
              <a:gd name="T51" fmla="*/ 5480 h 6021"/>
              <a:gd name="T52" fmla="*/ 6069 w 6641"/>
              <a:gd name="T53" fmla="*/ 5025 h 6021"/>
              <a:gd name="T54" fmla="*/ 4677 w 6641"/>
              <a:gd name="T55" fmla="*/ 4270 h 6021"/>
              <a:gd name="T56" fmla="*/ 3738 w 6641"/>
              <a:gd name="T57" fmla="*/ 4329 h 6021"/>
              <a:gd name="T58" fmla="*/ 4462 w 6641"/>
              <a:gd name="T59" fmla="*/ 3926 h 6021"/>
              <a:gd name="T60" fmla="*/ 3497 w 6641"/>
              <a:gd name="T61" fmla="*/ 3719 h 6021"/>
              <a:gd name="T62" fmla="*/ 4190 w 6641"/>
              <a:gd name="T63" fmla="*/ 3283 h 6021"/>
              <a:gd name="T64" fmla="*/ 3071 w 6641"/>
              <a:gd name="T65" fmla="*/ 2972 h 6021"/>
              <a:gd name="T66" fmla="*/ 4086 w 6641"/>
              <a:gd name="T67" fmla="*/ 3035 h 6021"/>
              <a:gd name="T68" fmla="*/ 1902 w 6641"/>
              <a:gd name="T69" fmla="*/ 2891 h 6021"/>
              <a:gd name="T70" fmla="*/ 3003 w 6641"/>
              <a:gd name="T71" fmla="*/ 2976 h 6021"/>
              <a:gd name="T72" fmla="*/ 3197 w 6641"/>
              <a:gd name="T73" fmla="*/ 3704 h 6021"/>
              <a:gd name="T74" fmla="*/ 2373 w 6641"/>
              <a:gd name="T75" fmla="*/ 3726 h 6021"/>
              <a:gd name="T76" fmla="*/ 2591 w 6641"/>
              <a:gd name="T77" fmla="*/ 4287 h 6021"/>
              <a:gd name="T78" fmla="*/ 4562 w 6641"/>
              <a:gd name="T79" fmla="*/ 3773 h 6021"/>
              <a:gd name="T80" fmla="*/ 5349 w 6641"/>
              <a:gd name="T81" fmla="*/ 3812 h 6021"/>
              <a:gd name="T82" fmla="*/ 4070 w 6641"/>
              <a:gd name="T83" fmla="*/ 2586 h 6021"/>
              <a:gd name="T84" fmla="*/ 4055 w 6641"/>
              <a:gd name="T85" fmla="*/ 2522 h 6021"/>
              <a:gd name="T86" fmla="*/ 3823 w 6641"/>
              <a:gd name="T87" fmla="*/ 2413 h 6021"/>
              <a:gd name="T88" fmla="*/ 3660 w 6641"/>
              <a:gd name="T89" fmla="*/ 2028 h 6021"/>
              <a:gd name="T90" fmla="*/ 1627 w 6641"/>
              <a:gd name="T91" fmla="*/ 2243 h 6021"/>
              <a:gd name="T92" fmla="*/ 1554 w 6641"/>
              <a:gd name="T93" fmla="*/ 2234 h 6021"/>
              <a:gd name="T94" fmla="*/ 1503 w 6641"/>
              <a:gd name="T95" fmla="*/ 2386 h 6021"/>
              <a:gd name="T96" fmla="*/ 704 w 6641"/>
              <a:gd name="T97" fmla="*/ 2323 h 6021"/>
              <a:gd name="T98" fmla="*/ 2042 w 6641"/>
              <a:gd name="T99" fmla="*/ 3646 h 6021"/>
              <a:gd name="T100" fmla="*/ 2226 w 6641"/>
              <a:gd name="T101" fmla="*/ 3821 h 6021"/>
              <a:gd name="T102" fmla="*/ 1803 w 6641"/>
              <a:gd name="T103" fmla="*/ 4930 h 6021"/>
              <a:gd name="T104" fmla="*/ 1803 w 6641"/>
              <a:gd name="T105" fmla="*/ 4929 h 6021"/>
              <a:gd name="T106" fmla="*/ 3486 w 6641"/>
              <a:gd name="T107" fmla="*/ 4383 h 6021"/>
              <a:gd name="T108" fmla="*/ 3602 w 6641"/>
              <a:gd name="T109" fmla="*/ 5536 h 6021"/>
              <a:gd name="T110" fmla="*/ 4187 w 6641"/>
              <a:gd name="T111" fmla="*/ 5555 h 6021"/>
              <a:gd name="T112" fmla="*/ 4187 w 6641"/>
              <a:gd name="T113" fmla="*/ 5121 h 6021"/>
              <a:gd name="T114" fmla="*/ 4314 w 6641"/>
              <a:gd name="T115" fmla="*/ 5561 h 6021"/>
              <a:gd name="T116" fmla="*/ 4567 w 6641"/>
              <a:gd name="T117" fmla="*/ 4423 h 6021"/>
              <a:gd name="T118" fmla="*/ 4787 w 6641"/>
              <a:gd name="T119" fmla="*/ 4530 h 6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641" h="6021">
                <a:moveTo>
                  <a:pt x="5589" y="427"/>
                </a:moveTo>
                <a:cubicBezTo>
                  <a:pt x="5214" y="427"/>
                  <a:pt x="4909" y="732"/>
                  <a:pt x="4909" y="1107"/>
                </a:cubicBezTo>
                <a:cubicBezTo>
                  <a:pt x="4909" y="1482"/>
                  <a:pt x="5214" y="1786"/>
                  <a:pt x="5589" y="1786"/>
                </a:cubicBezTo>
                <a:cubicBezTo>
                  <a:pt x="5963" y="1786"/>
                  <a:pt x="6268" y="1482"/>
                  <a:pt x="6268" y="1107"/>
                </a:cubicBezTo>
                <a:cubicBezTo>
                  <a:pt x="6268" y="732"/>
                  <a:pt x="5963" y="427"/>
                  <a:pt x="5589" y="427"/>
                </a:cubicBezTo>
                <a:close/>
                <a:moveTo>
                  <a:pt x="5589" y="1659"/>
                </a:moveTo>
                <a:cubicBezTo>
                  <a:pt x="5284" y="1659"/>
                  <a:pt x="5036" y="1411"/>
                  <a:pt x="5036" y="1107"/>
                </a:cubicBezTo>
                <a:cubicBezTo>
                  <a:pt x="5036" y="802"/>
                  <a:pt x="5284" y="554"/>
                  <a:pt x="5589" y="554"/>
                </a:cubicBezTo>
                <a:cubicBezTo>
                  <a:pt x="5893" y="554"/>
                  <a:pt x="6141" y="802"/>
                  <a:pt x="6141" y="1107"/>
                </a:cubicBezTo>
                <a:cubicBezTo>
                  <a:pt x="6141" y="1411"/>
                  <a:pt x="5893" y="1659"/>
                  <a:pt x="5589" y="1659"/>
                </a:cubicBezTo>
                <a:close/>
                <a:moveTo>
                  <a:pt x="4540" y="775"/>
                </a:moveTo>
                <a:cubicBezTo>
                  <a:pt x="4540" y="771"/>
                  <a:pt x="4540" y="767"/>
                  <a:pt x="4542" y="763"/>
                </a:cubicBezTo>
                <a:cubicBezTo>
                  <a:pt x="4547" y="746"/>
                  <a:pt x="4565" y="737"/>
                  <a:pt x="4582" y="742"/>
                </a:cubicBezTo>
                <a:lnTo>
                  <a:pt x="4756" y="799"/>
                </a:lnTo>
                <a:cubicBezTo>
                  <a:pt x="4773" y="804"/>
                  <a:pt x="4782" y="822"/>
                  <a:pt x="4776" y="839"/>
                </a:cubicBezTo>
                <a:cubicBezTo>
                  <a:pt x="4772" y="853"/>
                  <a:pt x="4760" y="861"/>
                  <a:pt x="4746" y="861"/>
                </a:cubicBezTo>
                <a:lnTo>
                  <a:pt x="4746" y="861"/>
                </a:lnTo>
                <a:lnTo>
                  <a:pt x="4746" y="861"/>
                </a:lnTo>
                <a:cubicBezTo>
                  <a:pt x="4743" y="861"/>
                  <a:pt x="4739" y="861"/>
                  <a:pt x="4736" y="860"/>
                </a:cubicBezTo>
                <a:lnTo>
                  <a:pt x="4562" y="803"/>
                </a:lnTo>
                <a:cubicBezTo>
                  <a:pt x="4550" y="799"/>
                  <a:pt x="4541" y="788"/>
                  <a:pt x="4540" y="775"/>
                </a:cubicBezTo>
                <a:close/>
                <a:moveTo>
                  <a:pt x="4933" y="256"/>
                </a:moveTo>
                <a:cubicBezTo>
                  <a:pt x="4923" y="242"/>
                  <a:pt x="4926" y="222"/>
                  <a:pt x="4940" y="212"/>
                </a:cubicBezTo>
                <a:lnTo>
                  <a:pt x="4940" y="212"/>
                </a:lnTo>
                <a:lnTo>
                  <a:pt x="4940" y="212"/>
                </a:lnTo>
                <a:cubicBezTo>
                  <a:pt x="4954" y="201"/>
                  <a:pt x="4974" y="205"/>
                  <a:pt x="4984" y="219"/>
                </a:cubicBezTo>
                <a:lnTo>
                  <a:pt x="5092" y="367"/>
                </a:lnTo>
                <a:cubicBezTo>
                  <a:pt x="5102" y="381"/>
                  <a:pt x="5099" y="401"/>
                  <a:pt x="5085" y="411"/>
                </a:cubicBezTo>
                <a:cubicBezTo>
                  <a:pt x="5079" y="416"/>
                  <a:pt x="5073" y="418"/>
                  <a:pt x="5066" y="418"/>
                </a:cubicBezTo>
                <a:cubicBezTo>
                  <a:pt x="5056" y="418"/>
                  <a:pt x="5047" y="413"/>
                  <a:pt x="5041" y="404"/>
                </a:cubicBezTo>
                <a:lnTo>
                  <a:pt x="5041" y="404"/>
                </a:lnTo>
                <a:lnTo>
                  <a:pt x="5040" y="404"/>
                </a:lnTo>
                <a:lnTo>
                  <a:pt x="4933" y="256"/>
                </a:lnTo>
                <a:close/>
                <a:moveTo>
                  <a:pt x="6088" y="409"/>
                </a:moveTo>
                <a:cubicBezTo>
                  <a:pt x="6074" y="398"/>
                  <a:pt x="6071" y="378"/>
                  <a:pt x="6081" y="364"/>
                </a:cubicBezTo>
                <a:lnTo>
                  <a:pt x="6189" y="216"/>
                </a:lnTo>
                <a:cubicBezTo>
                  <a:pt x="6199" y="201"/>
                  <a:pt x="6219" y="198"/>
                  <a:pt x="6233" y="209"/>
                </a:cubicBezTo>
                <a:cubicBezTo>
                  <a:pt x="6247" y="219"/>
                  <a:pt x="6250" y="239"/>
                  <a:pt x="6240" y="253"/>
                </a:cubicBezTo>
                <a:lnTo>
                  <a:pt x="6132" y="401"/>
                </a:lnTo>
                <a:cubicBezTo>
                  <a:pt x="6126" y="410"/>
                  <a:pt x="6117" y="415"/>
                  <a:pt x="6107" y="415"/>
                </a:cubicBezTo>
                <a:cubicBezTo>
                  <a:pt x="6100" y="415"/>
                  <a:pt x="6094" y="413"/>
                  <a:pt x="6088" y="409"/>
                </a:cubicBezTo>
                <a:close/>
                <a:moveTo>
                  <a:pt x="6399" y="834"/>
                </a:moveTo>
                <a:cubicBezTo>
                  <a:pt x="6394" y="817"/>
                  <a:pt x="6403" y="799"/>
                  <a:pt x="6420" y="794"/>
                </a:cubicBezTo>
                <a:lnTo>
                  <a:pt x="6594" y="737"/>
                </a:lnTo>
                <a:cubicBezTo>
                  <a:pt x="6610" y="732"/>
                  <a:pt x="6628" y="741"/>
                  <a:pt x="6634" y="758"/>
                </a:cubicBezTo>
                <a:cubicBezTo>
                  <a:pt x="6639" y="775"/>
                  <a:pt x="6630" y="792"/>
                  <a:pt x="6613" y="798"/>
                </a:cubicBezTo>
                <a:lnTo>
                  <a:pt x="6439" y="855"/>
                </a:lnTo>
                <a:cubicBezTo>
                  <a:pt x="6436" y="856"/>
                  <a:pt x="6433" y="856"/>
                  <a:pt x="6429" y="856"/>
                </a:cubicBezTo>
                <a:cubicBezTo>
                  <a:pt x="6416" y="856"/>
                  <a:pt x="6404" y="848"/>
                  <a:pt x="6399" y="834"/>
                </a:cubicBezTo>
                <a:close/>
                <a:moveTo>
                  <a:pt x="6636" y="1438"/>
                </a:moveTo>
                <a:cubicBezTo>
                  <a:pt x="6631" y="1451"/>
                  <a:pt x="6619" y="1460"/>
                  <a:pt x="6605" y="1460"/>
                </a:cubicBezTo>
                <a:cubicBezTo>
                  <a:pt x="6602" y="1460"/>
                  <a:pt x="6598" y="1459"/>
                  <a:pt x="6595" y="1458"/>
                </a:cubicBezTo>
                <a:lnTo>
                  <a:pt x="6421" y="1402"/>
                </a:lnTo>
                <a:cubicBezTo>
                  <a:pt x="6404" y="1396"/>
                  <a:pt x="6395" y="1378"/>
                  <a:pt x="6401" y="1361"/>
                </a:cubicBezTo>
                <a:cubicBezTo>
                  <a:pt x="6406" y="1345"/>
                  <a:pt x="6424" y="1335"/>
                  <a:pt x="6441" y="1341"/>
                </a:cubicBezTo>
                <a:lnTo>
                  <a:pt x="6615" y="1398"/>
                </a:lnTo>
                <a:cubicBezTo>
                  <a:pt x="6632" y="1403"/>
                  <a:pt x="6641" y="1421"/>
                  <a:pt x="6636" y="1438"/>
                </a:cubicBezTo>
                <a:close/>
                <a:moveTo>
                  <a:pt x="6244" y="1944"/>
                </a:moveTo>
                <a:cubicBezTo>
                  <a:pt x="6255" y="1958"/>
                  <a:pt x="6251" y="1978"/>
                  <a:pt x="6237" y="1989"/>
                </a:cubicBezTo>
                <a:cubicBezTo>
                  <a:pt x="6232" y="1993"/>
                  <a:pt x="6225" y="1995"/>
                  <a:pt x="6218" y="1995"/>
                </a:cubicBezTo>
                <a:cubicBezTo>
                  <a:pt x="6209" y="1995"/>
                  <a:pt x="6199" y="1990"/>
                  <a:pt x="6193" y="1982"/>
                </a:cubicBezTo>
                <a:lnTo>
                  <a:pt x="6085" y="1833"/>
                </a:lnTo>
                <a:cubicBezTo>
                  <a:pt x="6075" y="1819"/>
                  <a:pt x="6078" y="1799"/>
                  <a:pt x="6092" y="1789"/>
                </a:cubicBezTo>
                <a:cubicBezTo>
                  <a:pt x="6106" y="1779"/>
                  <a:pt x="6126" y="1782"/>
                  <a:pt x="6137" y="1796"/>
                </a:cubicBezTo>
                <a:lnTo>
                  <a:pt x="6244" y="1944"/>
                </a:lnTo>
                <a:close/>
                <a:moveTo>
                  <a:pt x="5559" y="2168"/>
                </a:moveTo>
                <a:lnTo>
                  <a:pt x="5559" y="1985"/>
                </a:lnTo>
                <a:cubicBezTo>
                  <a:pt x="5559" y="1968"/>
                  <a:pt x="5573" y="1953"/>
                  <a:pt x="5591" y="1953"/>
                </a:cubicBezTo>
                <a:cubicBezTo>
                  <a:pt x="5595" y="1953"/>
                  <a:pt x="5600" y="1954"/>
                  <a:pt x="5603" y="1956"/>
                </a:cubicBezTo>
                <a:cubicBezTo>
                  <a:pt x="5615" y="1961"/>
                  <a:pt x="5623" y="1972"/>
                  <a:pt x="5623" y="1985"/>
                </a:cubicBezTo>
                <a:lnTo>
                  <a:pt x="5623" y="2168"/>
                </a:lnTo>
                <a:cubicBezTo>
                  <a:pt x="5623" y="2186"/>
                  <a:pt x="5609" y="2200"/>
                  <a:pt x="5591" y="2200"/>
                </a:cubicBezTo>
                <a:cubicBezTo>
                  <a:pt x="5574" y="2200"/>
                  <a:pt x="5559" y="2186"/>
                  <a:pt x="5559" y="2168"/>
                </a:cubicBezTo>
                <a:close/>
                <a:moveTo>
                  <a:pt x="4931" y="1971"/>
                </a:moveTo>
                <a:cubicBezTo>
                  <a:pt x="4931" y="1967"/>
                  <a:pt x="4931" y="1963"/>
                  <a:pt x="4932" y="1959"/>
                </a:cubicBezTo>
                <a:cubicBezTo>
                  <a:pt x="4933" y="1955"/>
                  <a:pt x="4934" y="1951"/>
                  <a:pt x="4937" y="1947"/>
                </a:cubicBezTo>
                <a:lnTo>
                  <a:pt x="5045" y="1799"/>
                </a:lnTo>
                <a:cubicBezTo>
                  <a:pt x="5055" y="1785"/>
                  <a:pt x="5075" y="1782"/>
                  <a:pt x="5089" y="1792"/>
                </a:cubicBezTo>
                <a:cubicBezTo>
                  <a:pt x="5096" y="1797"/>
                  <a:pt x="5101" y="1805"/>
                  <a:pt x="5102" y="1813"/>
                </a:cubicBezTo>
                <a:cubicBezTo>
                  <a:pt x="5103" y="1821"/>
                  <a:pt x="5101" y="1829"/>
                  <a:pt x="5096" y="1836"/>
                </a:cubicBezTo>
                <a:lnTo>
                  <a:pt x="4989" y="1985"/>
                </a:lnTo>
                <a:cubicBezTo>
                  <a:pt x="4982" y="1993"/>
                  <a:pt x="4973" y="1998"/>
                  <a:pt x="4963" y="1998"/>
                </a:cubicBezTo>
                <a:cubicBezTo>
                  <a:pt x="4956" y="1998"/>
                  <a:pt x="4950" y="1996"/>
                  <a:pt x="4944" y="1992"/>
                </a:cubicBezTo>
                <a:cubicBezTo>
                  <a:pt x="4937" y="1986"/>
                  <a:pt x="4933" y="1979"/>
                  <a:pt x="4931" y="1971"/>
                </a:cubicBezTo>
                <a:close/>
                <a:moveTo>
                  <a:pt x="4778" y="1366"/>
                </a:moveTo>
                <a:cubicBezTo>
                  <a:pt x="4783" y="1383"/>
                  <a:pt x="4774" y="1401"/>
                  <a:pt x="4757" y="1406"/>
                </a:cubicBezTo>
                <a:lnTo>
                  <a:pt x="4757" y="1406"/>
                </a:lnTo>
                <a:lnTo>
                  <a:pt x="4757" y="1406"/>
                </a:lnTo>
                <a:lnTo>
                  <a:pt x="4583" y="1463"/>
                </a:lnTo>
                <a:cubicBezTo>
                  <a:pt x="4580" y="1464"/>
                  <a:pt x="4577" y="1464"/>
                  <a:pt x="4574" y="1464"/>
                </a:cubicBezTo>
                <a:cubicBezTo>
                  <a:pt x="4560" y="1464"/>
                  <a:pt x="4548" y="1456"/>
                  <a:pt x="4543" y="1443"/>
                </a:cubicBezTo>
                <a:cubicBezTo>
                  <a:pt x="4542" y="1438"/>
                  <a:pt x="4541" y="1434"/>
                  <a:pt x="4542" y="1430"/>
                </a:cubicBezTo>
                <a:cubicBezTo>
                  <a:pt x="4543" y="1418"/>
                  <a:pt x="4551" y="1406"/>
                  <a:pt x="4564" y="1402"/>
                </a:cubicBezTo>
                <a:lnTo>
                  <a:pt x="4738" y="1346"/>
                </a:lnTo>
                <a:cubicBezTo>
                  <a:pt x="4755" y="1340"/>
                  <a:pt x="4773" y="1350"/>
                  <a:pt x="4778" y="1366"/>
                </a:cubicBezTo>
                <a:close/>
                <a:moveTo>
                  <a:pt x="5554" y="215"/>
                </a:moveTo>
                <a:lnTo>
                  <a:pt x="5554" y="32"/>
                </a:lnTo>
                <a:cubicBezTo>
                  <a:pt x="5554" y="15"/>
                  <a:pt x="5568" y="0"/>
                  <a:pt x="5586" y="0"/>
                </a:cubicBezTo>
                <a:lnTo>
                  <a:pt x="5586" y="0"/>
                </a:lnTo>
                <a:lnTo>
                  <a:pt x="5586" y="0"/>
                </a:lnTo>
                <a:cubicBezTo>
                  <a:pt x="5604" y="0"/>
                  <a:pt x="5618" y="15"/>
                  <a:pt x="5618" y="32"/>
                </a:cubicBezTo>
                <a:lnTo>
                  <a:pt x="5618" y="215"/>
                </a:lnTo>
                <a:cubicBezTo>
                  <a:pt x="5618" y="233"/>
                  <a:pt x="5604" y="247"/>
                  <a:pt x="5586" y="247"/>
                </a:cubicBezTo>
                <a:cubicBezTo>
                  <a:pt x="5568" y="247"/>
                  <a:pt x="5554" y="233"/>
                  <a:pt x="5554" y="215"/>
                </a:cubicBezTo>
                <a:lnTo>
                  <a:pt x="5554" y="215"/>
                </a:lnTo>
                <a:close/>
                <a:moveTo>
                  <a:pt x="4780" y="1998"/>
                </a:moveTo>
                <a:cubicBezTo>
                  <a:pt x="4765" y="1963"/>
                  <a:pt x="4731" y="1941"/>
                  <a:pt x="4692" y="1941"/>
                </a:cubicBezTo>
                <a:lnTo>
                  <a:pt x="269" y="1460"/>
                </a:lnTo>
                <a:cubicBezTo>
                  <a:pt x="269" y="1460"/>
                  <a:pt x="268" y="1460"/>
                  <a:pt x="268" y="1460"/>
                </a:cubicBezTo>
                <a:cubicBezTo>
                  <a:pt x="261" y="1460"/>
                  <a:pt x="253" y="1461"/>
                  <a:pt x="247" y="1463"/>
                </a:cubicBezTo>
                <a:cubicBezTo>
                  <a:pt x="245" y="1464"/>
                  <a:pt x="243" y="1464"/>
                  <a:pt x="241" y="1465"/>
                </a:cubicBezTo>
                <a:cubicBezTo>
                  <a:pt x="236" y="1466"/>
                  <a:pt x="231" y="1468"/>
                  <a:pt x="226" y="1471"/>
                </a:cubicBezTo>
                <a:cubicBezTo>
                  <a:pt x="224" y="1472"/>
                  <a:pt x="222" y="1473"/>
                  <a:pt x="220" y="1475"/>
                </a:cubicBezTo>
                <a:cubicBezTo>
                  <a:pt x="218" y="1476"/>
                  <a:pt x="216" y="1477"/>
                  <a:pt x="213" y="1478"/>
                </a:cubicBezTo>
                <a:lnTo>
                  <a:pt x="50" y="1595"/>
                </a:lnTo>
                <a:cubicBezTo>
                  <a:pt x="13" y="1621"/>
                  <a:pt x="0" y="1670"/>
                  <a:pt x="18" y="1712"/>
                </a:cubicBezTo>
                <a:lnTo>
                  <a:pt x="1422" y="5064"/>
                </a:lnTo>
                <a:cubicBezTo>
                  <a:pt x="1437" y="5099"/>
                  <a:pt x="1471" y="5121"/>
                  <a:pt x="1509" y="5121"/>
                </a:cubicBezTo>
                <a:lnTo>
                  <a:pt x="1768" y="5121"/>
                </a:lnTo>
                <a:lnTo>
                  <a:pt x="1806" y="5121"/>
                </a:lnTo>
                <a:lnTo>
                  <a:pt x="3428" y="5121"/>
                </a:lnTo>
                <a:lnTo>
                  <a:pt x="3522" y="5436"/>
                </a:lnTo>
                <a:lnTo>
                  <a:pt x="2820" y="5904"/>
                </a:lnTo>
                <a:cubicBezTo>
                  <a:pt x="2795" y="5921"/>
                  <a:pt x="2785" y="5952"/>
                  <a:pt x="2796" y="5980"/>
                </a:cubicBezTo>
                <a:cubicBezTo>
                  <a:pt x="2805" y="6005"/>
                  <a:pt x="2829" y="6021"/>
                  <a:pt x="2855" y="6021"/>
                </a:cubicBezTo>
                <a:cubicBezTo>
                  <a:pt x="2858" y="6021"/>
                  <a:pt x="2861" y="6021"/>
                  <a:pt x="2864" y="6020"/>
                </a:cubicBezTo>
                <a:lnTo>
                  <a:pt x="4263" y="5820"/>
                </a:lnTo>
                <a:lnTo>
                  <a:pt x="5305" y="5606"/>
                </a:lnTo>
                <a:cubicBezTo>
                  <a:pt x="5337" y="5600"/>
                  <a:pt x="5359" y="5571"/>
                  <a:pt x="5356" y="5539"/>
                </a:cubicBezTo>
                <a:cubicBezTo>
                  <a:pt x="5354" y="5507"/>
                  <a:pt x="5328" y="5481"/>
                  <a:pt x="5296" y="5480"/>
                </a:cubicBezTo>
                <a:lnTo>
                  <a:pt x="4314" y="5433"/>
                </a:lnTo>
                <a:lnTo>
                  <a:pt x="4314" y="5121"/>
                </a:lnTo>
                <a:lnTo>
                  <a:pt x="5972" y="5121"/>
                </a:lnTo>
                <a:cubicBezTo>
                  <a:pt x="5973" y="5121"/>
                  <a:pt x="5974" y="5121"/>
                  <a:pt x="5974" y="5121"/>
                </a:cubicBezTo>
                <a:cubicBezTo>
                  <a:pt x="6027" y="5121"/>
                  <a:pt x="6069" y="5078"/>
                  <a:pt x="6069" y="5025"/>
                </a:cubicBezTo>
                <a:cubicBezTo>
                  <a:pt x="6069" y="5006"/>
                  <a:pt x="6064" y="4989"/>
                  <a:pt x="6055" y="4974"/>
                </a:cubicBezTo>
                <a:lnTo>
                  <a:pt x="4780" y="1998"/>
                </a:lnTo>
                <a:close/>
                <a:moveTo>
                  <a:pt x="5599" y="4397"/>
                </a:moveTo>
                <a:lnTo>
                  <a:pt x="4818" y="4368"/>
                </a:lnTo>
                <a:lnTo>
                  <a:pt x="4677" y="4270"/>
                </a:lnTo>
                <a:lnTo>
                  <a:pt x="4535" y="3935"/>
                </a:lnTo>
                <a:lnTo>
                  <a:pt x="4611" y="3839"/>
                </a:lnTo>
                <a:lnTo>
                  <a:pt x="5377" y="3878"/>
                </a:lnTo>
                <a:lnTo>
                  <a:pt x="5599" y="4397"/>
                </a:lnTo>
                <a:close/>
                <a:moveTo>
                  <a:pt x="3738" y="4329"/>
                </a:moveTo>
                <a:lnTo>
                  <a:pt x="3605" y="4236"/>
                </a:lnTo>
                <a:lnTo>
                  <a:pt x="3454" y="3880"/>
                </a:lnTo>
                <a:lnTo>
                  <a:pt x="3529" y="3785"/>
                </a:lnTo>
                <a:lnTo>
                  <a:pt x="4305" y="3824"/>
                </a:lnTo>
                <a:lnTo>
                  <a:pt x="4462" y="3926"/>
                </a:lnTo>
                <a:lnTo>
                  <a:pt x="4608" y="4271"/>
                </a:lnTo>
                <a:lnTo>
                  <a:pt x="4528" y="4358"/>
                </a:lnTo>
                <a:lnTo>
                  <a:pt x="3738" y="4329"/>
                </a:lnTo>
                <a:close/>
                <a:moveTo>
                  <a:pt x="4280" y="3759"/>
                </a:moveTo>
                <a:lnTo>
                  <a:pt x="3497" y="3719"/>
                </a:lnTo>
                <a:lnTo>
                  <a:pt x="3340" y="3610"/>
                </a:lnTo>
                <a:lnTo>
                  <a:pt x="3182" y="3235"/>
                </a:lnTo>
                <a:lnTo>
                  <a:pt x="3258" y="3138"/>
                </a:lnTo>
                <a:lnTo>
                  <a:pt x="4047" y="3189"/>
                </a:lnTo>
                <a:lnTo>
                  <a:pt x="4190" y="3283"/>
                </a:lnTo>
                <a:lnTo>
                  <a:pt x="4356" y="3676"/>
                </a:lnTo>
                <a:lnTo>
                  <a:pt x="4280" y="3759"/>
                </a:lnTo>
                <a:close/>
                <a:moveTo>
                  <a:pt x="4004" y="3123"/>
                </a:moveTo>
                <a:lnTo>
                  <a:pt x="3214" y="3071"/>
                </a:lnTo>
                <a:lnTo>
                  <a:pt x="3071" y="2972"/>
                </a:lnTo>
                <a:lnTo>
                  <a:pt x="2907" y="2584"/>
                </a:lnTo>
                <a:lnTo>
                  <a:pt x="2972" y="2501"/>
                </a:lnTo>
                <a:lnTo>
                  <a:pt x="3788" y="2564"/>
                </a:lnTo>
                <a:lnTo>
                  <a:pt x="3925" y="2654"/>
                </a:lnTo>
                <a:lnTo>
                  <a:pt x="4086" y="3035"/>
                </a:lnTo>
                <a:lnTo>
                  <a:pt x="4004" y="3123"/>
                </a:lnTo>
                <a:close/>
                <a:moveTo>
                  <a:pt x="3003" y="2976"/>
                </a:moveTo>
                <a:lnTo>
                  <a:pt x="2931" y="3053"/>
                </a:lnTo>
                <a:lnTo>
                  <a:pt x="2052" y="2996"/>
                </a:lnTo>
                <a:lnTo>
                  <a:pt x="1902" y="2891"/>
                </a:lnTo>
                <a:lnTo>
                  <a:pt x="1733" y="2493"/>
                </a:lnTo>
                <a:lnTo>
                  <a:pt x="1799" y="2409"/>
                </a:lnTo>
                <a:lnTo>
                  <a:pt x="2709" y="2480"/>
                </a:lnTo>
                <a:lnTo>
                  <a:pt x="2826" y="2556"/>
                </a:lnTo>
                <a:lnTo>
                  <a:pt x="3003" y="2976"/>
                </a:lnTo>
                <a:close/>
                <a:moveTo>
                  <a:pt x="2089" y="3062"/>
                </a:moveTo>
                <a:lnTo>
                  <a:pt x="2951" y="3118"/>
                </a:lnTo>
                <a:lnTo>
                  <a:pt x="3106" y="3220"/>
                </a:lnTo>
                <a:lnTo>
                  <a:pt x="3275" y="3620"/>
                </a:lnTo>
                <a:lnTo>
                  <a:pt x="3197" y="3704"/>
                </a:lnTo>
                <a:lnTo>
                  <a:pt x="2314" y="3660"/>
                </a:lnTo>
                <a:lnTo>
                  <a:pt x="2191" y="3574"/>
                </a:lnTo>
                <a:lnTo>
                  <a:pt x="2014" y="3157"/>
                </a:lnTo>
                <a:lnTo>
                  <a:pt x="2089" y="3062"/>
                </a:lnTo>
                <a:close/>
                <a:moveTo>
                  <a:pt x="2373" y="3726"/>
                </a:moveTo>
                <a:lnTo>
                  <a:pt x="3241" y="3770"/>
                </a:lnTo>
                <a:lnTo>
                  <a:pt x="3376" y="3858"/>
                </a:lnTo>
                <a:lnTo>
                  <a:pt x="3541" y="4248"/>
                </a:lnTo>
                <a:lnTo>
                  <a:pt x="3474" y="4319"/>
                </a:lnTo>
                <a:lnTo>
                  <a:pt x="2591" y="4287"/>
                </a:lnTo>
                <a:lnTo>
                  <a:pt x="2452" y="4191"/>
                </a:lnTo>
                <a:lnTo>
                  <a:pt x="2296" y="3823"/>
                </a:lnTo>
                <a:lnTo>
                  <a:pt x="2373" y="3726"/>
                </a:lnTo>
                <a:close/>
                <a:moveTo>
                  <a:pt x="5349" y="3812"/>
                </a:moveTo>
                <a:lnTo>
                  <a:pt x="4562" y="3773"/>
                </a:lnTo>
                <a:lnTo>
                  <a:pt x="4427" y="3679"/>
                </a:lnTo>
                <a:lnTo>
                  <a:pt x="4264" y="3294"/>
                </a:lnTo>
                <a:lnTo>
                  <a:pt x="4333" y="3208"/>
                </a:lnTo>
                <a:lnTo>
                  <a:pt x="5112" y="3258"/>
                </a:lnTo>
                <a:lnTo>
                  <a:pt x="5349" y="3812"/>
                </a:lnTo>
                <a:close/>
                <a:moveTo>
                  <a:pt x="5084" y="3192"/>
                </a:moveTo>
                <a:lnTo>
                  <a:pt x="4309" y="3142"/>
                </a:lnTo>
                <a:lnTo>
                  <a:pt x="4155" y="3036"/>
                </a:lnTo>
                <a:lnTo>
                  <a:pt x="4002" y="2673"/>
                </a:lnTo>
                <a:lnTo>
                  <a:pt x="4070" y="2586"/>
                </a:lnTo>
                <a:lnTo>
                  <a:pt x="4850" y="2648"/>
                </a:lnTo>
                <a:lnTo>
                  <a:pt x="5084" y="3192"/>
                </a:lnTo>
                <a:close/>
                <a:moveTo>
                  <a:pt x="4630" y="2132"/>
                </a:moveTo>
                <a:lnTo>
                  <a:pt x="4822" y="2581"/>
                </a:lnTo>
                <a:lnTo>
                  <a:pt x="4055" y="2522"/>
                </a:lnTo>
                <a:lnTo>
                  <a:pt x="3889" y="2406"/>
                </a:lnTo>
                <a:lnTo>
                  <a:pt x="3733" y="2036"/>
                </a:lnTo>
                <a:lnTo>
                  <a:pt x="4630" y="2132"/>
                </a:lnTo>
                <a:close/>
                <a:moveTo>
                  <a:pt x="3660" y="2028"/>
                </a:moveTo>
                <a:lnTo>
                  <a:pt x="3823" y="2413"/>
                </a:lnTo>
                <a:lnTo>
                  <a:pt x="3745" y="2497"/>
                </a:lnTo>
                <a:lnTo>
                  <a:pt x="2975" y="2437"/>
                </a:lnTo>
                <a:lnTo>
                  <a:pt x="2790" y="2308"/>
                </a:lnTo>
                <a:lnTo>
                  <a:pt x="2625" y="1917"/>
                </a:lnTo>
                <a:lnTo>
                  <a:pt x="3660" y="2028"/>
                </a:lnTo>
                <a:close/>
                <a:moveTo>
                  <a:pt x="2552" y="1910"/>
                </a:moveTo>
                <a:lnTo>
                  <a:pt x="2727" y="2324"/>
                </a:lnTo>
                <a:lnTo>
                  <a:pt x="2646" y="2411"/>
                </a:lnTo>
                <a:lnTo>
                  <a:pt x="1771" y="2343"/>
                </a:lnTo>
                <a:lnTo>
                  <a:pt x="1627" y="2243"/>
                </a:lnTo>
                <a:lnTo>
                  <a:pt x="1436" y="1790"/>
                </a:lnTo>
                <a:lnTo>
                  <a:pt x="2552" y="1910"/>
                </a:lnTo>
                <a:close/>
                <a:moveTo>
                  <a:pt x="434" y="1683"/>
                </a:moveTo>
                <a:lnTo>
                  <a:pt x="1363" y="1783"/>
                </a:lnTo>
                <a:lnTo>
                  <a:pt x="1554" y="2234"/>
                </a:lnTo>
                <a:lnTo>
                  <a:pt x="1475" y="2320"/>
                </a:lnTo>
                <a:lnTo>
                  <a:pt x="676" y="2257"/>
                </a:lnTo>
                <a:lnTo>
                  <a:pt x="434" y="1683"/>
                </a:lnTo>
                <a:close/>
                <a:moveTo>
                  <a:pt x="704" y="2323"/>
                </a:moveTo>
                <a:lnTo>
                  <a:pt x="1503" y="2386"/>
                </a:lnTo>
                <a:lnTo>
                  <a:pt x="1663" y="2490"/>
                </a:lnTo>
                <a:lnTo>
                  <a:pt x="1835" y="2898"/>
                </a:lnTo>
                <a:lnTo>
                  <a:pt x="1761" y="2977"/>
                </a:lnTo>
                <a:lnTo>
                  <a:pt x="958" y="2925"/>
                </a:lnTo>
                <a:lnTo>
                  <a:pt x="704" y="2323"/>
                </a:lnTo>
                <a:close/>
                <a:moveTo>
                  <a:pt x="986" y="2991"/>
                </a:moveTo>
                <a:lnTo>
                  <a:pt x="1790" y="3043"/>
                </a:lnTo>
                <a:lnTo>
                  <a:pt x="1938" y="3139"/>
                </a:lnTo>
                <a:lnTo>
                  <a:pt x="2118" y="3565"/>
                </a:lnTo>
                <a:lnTo>
                  <a:pt x="2042" y="3646"/>
                </a:lnTo>
                <a:lnTo>
                  <a:pt x="1245" y="3606"/>
                </a:lnTo>
                <a:lnTo>
                  <a:pt x="986" y="2991"/>
                </a:lnTo>
                <a:close/>
                <a:moveTo>
                  <a:pt x="1272" y="3671"/>
                </a:moveTo>
                <a:lnTo>
                  <a:pt x="2057" y="3710"/>
                </a:lnTo>
                <a:lnTo>
                  <a:pt x="2226" y="3821"/>
                </a:lnTo>
                <a:lnTo>
                  <a:pt x="2387" y="4199"/>
                </a:lnTo>
                <a:lnTo>
                  <a:pt x="2314" y="4277"/>
                </a:lnTo>
                <a:lnTo>
                  <a:pt x="1515" y="4248"/>
                </a:lnTo>
                <a:lnTo>
                  <a:pt x="1272" y="3671"/>
                </a:lnTo>
                <a:close/>
                <a:moveTo>
                  <a:pt x="1803" y="4930"/>
                </a:moveTo>
                <a:lnTo>
                  <a:pt x="1543" y="4313"/>
                </a:lnTo>
                <a:lnTo>
                  <a:pt x="2339" y="4342"/>
                </a:lnTo>
                <a:lnTo>
                  <a:pt x="2488" y="4439"/>
                </a:lnTo>
                <a:lnTo>
                  <a:pt x="2696" y="4929"/>
                </a:lnTo>
                <a:lnTo>
                  <a:pt x="1803" y="4929"/>
                </a:lnTo>
                <a:lnTo>
                  <a:pt x="1803" y="4930"/>
                </a:lnTo>
                <a:close/>
                <a:moveTo>
                  <a:pt x="2765" y="4930"/>
                </a:moveTo>
                <a:lnTo>
                  <a:pt x="2565" y="4458"/>
                </a:lnTo>
                <a:lnTo>
                  <a:pt x="2649" y="4353"/>
                </a:lnTo>
                <a:lnTo>
                  <a:pt x="3486" y="4383"/>
                </a:lnTo>
                <a:lnTo>
                  <a:pt x="3640" y="4484"/>
                </a:lnTo>
                <a:lnTo>
                  <a:pt x="3829" y="4930"/>
                </a:lnTo>
                <a:lnTo>
                  <a:pt x="2765" y="4930"/>
                </a:lnTo>
                <a:close/>
                <a:moveTo>
                  <a:pt x="3124" y="5854"/>
                </a:moveTo>
                <a:lnTo>
                  <a:pt x="3602" y="5536"/>
                </a:lnTo>
                <a:lnTo>
                  <a:pt x="4024" y="5726"/>
                </a:lnTo>
                <a:lnTo>
                  <a:pt x="3124" y="5854"/>
                </a:lnTo>
                <a:close/>
                <a:moveTo>
                  <a:pt x="4187" y="5659"/>
                </a:moveTo>
                <a:lnTo>
                  <a:pt x="3928" y="5543"/>
                </a:lnTo>
                <a:lnTo>
                  <a:pt x="4187" y="5555"/>
                </a:lnTo>
                <a:lnTo>
                  <a:pt x="4187" y="5659"/>
                </a:lnTo>
                <a:close/>
                <a:moveTo>
                  <a:pt x="4187" y="5427"/>
                </a:moveTo>
                <a:lnTo>
                  <a:pt x="3644" y="5402"/>
                </a:lnTo>
                <a:lnTo>
                  <a:pt x="3561" y="5121"/>
                </a:lnTo>
                <a:lnTo>
                  <a:pt x="4187" y="5121"/>
                </a:lnTo>
                <a:lnTo>
                  <a:pt x="4187" y="5427"/>
                </a:lnTo>
                <a:lnTo>
                  <a:pt x="4187" y="5427"/>
                </a:lnTo>
                <a:close/>
                <a:moveTo>
                  <a:pt x="4784" y="5583"/>
                </a:moveTo>
                <a:lnTo>
                  <a:pt x="4314" y="5680"/>
                </a:lnTo>
                <a:lnTo>
                  <a:pt x="4314" y="5561"/>
                </a:lnTo>
                <a:lnTo>
                  <a:pt x="4784" y="5583"/>
                </a:lnTo>
                <a:close/>
                <a:moveTo>
                  <a:pt x="3898" y="4930"/>
                </a:moveTo>
                <a:lnTo>
                  <a:pt x="3720" y="4508"/>
                </a:lnTo>
                <a:lnTo>
                  <a:pt x="3808" y="4395"/>
                </a:lnTo>
                <a:lnTo>
                  <a:pt x="4567" y="4423"/>
                </a:lnTo>
                <a:lnTo>
                  <a:pt x="4712" y="4517"/>
                </a:lnTo>
                <a:lnTo>
                  <a:pt x="4886" y="4930"/>
                </a:lnTo>
                <a:lnTo>
                  <a:pt x="3898" y="4930"/>
                </a:lnTo>
                <a:close/>
                <a:moveTo>
                  <a:pt x="4955" y="4930"/>
                </a:moveTo>
                <a:lnTo>
                  <a:pt x="4787" y="4530"/>
                </a:lnTo>
                <a:lnTo>
                  <a:pt x="4863" y="4434"/>
                </a:lnTo>
                <a:lnTo>
                  <a:pt x="5627" y="4461"/>
                </a:lnTo>
                <a:lnTo>
                  <a:pt x="5827" y="4930"/>
                </a:lnTo>
                <a:lnTo>
                  <a:pt x="4955" y="4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BE804731-0BD2-CB52-C1D4-43B7657CA53B}"/>
              </a:ext>
            </a:extLst>
          </p:cNvPr>
          <p:cNvSpPr/>
          <p:nvPr/>
        </p:nvSpPr>
        <p:spPr>
          <a:xfrm>
            <a:off x="602615" y="5163185"/>
            <a:ext cx="43180" cy="149860"/>
          </a:xfrm>
          <a:custGeom>
            <a:avLst/>
            <a:gdLst>
              <a:gd name="connsiteX0" fmla="*/ 0 w 43180"/>
              <a:gd name="connsiteY0" fmla="*/ 149860 h 149860"/>
              <a:gd name="connsiteX1" fmla="*/ 7620 w 43180"/>
              <a:gd name="connsiteY1" fmla="*/ 78740 h 149860"/>
              <a:gd name="connsiteX2" fmla="*/ 20320 w 43180"/>
              <a:gd name="connsiteY2" fmla="*/ 25400 h 149860"/>
              <a:gd name="connsiteX3" fmla="*/ 43180 w 43180"/>
              <a:gd name="connsiteY3" fmla="*/ 0 h 14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" h="149860">
                <a:moveTo>
                  <a:pt x="0" y="149860"/>
                </a:moveTo>
                <a:cubicBezTo>
                  <a:pt x="2116" y="124671"/>
                  <a:pt x="4233" y="99483"/>
                  <a:pt x="7620" y="78740"/>
                </a:cubicBezTo>
                <a:cubicBezTo>
                  <a:pt x="11007" y="57997"/>
                  <a:pt x="14393" y="38523"/>
                  <a:pt x="20320" y="25400"/>
                </a:cubicBezTo>
                <a:cubicBezTo>
                  <a:pt x="26247" y="12277"/>
                  <a:pt x="34713" y="6138"/>
                  <a:pt x="43180" y="0"/>
                </a:cubicBezTo>
              </a:path>
            </a:pathLst>
          </a:cu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3A890726-1AD0-B252-E9F7-1168F73F833E}"/>
              </a:ext>
            </a:extLst>
          </p:cNvPr>
          <p:cNvSpPr/>
          <p:nvPr/>
        </p:nvSpPr>
        <p:spPr>
          <a:xfrm>
            <a:off x="541655" y="5168265"/>
            <a:ext cx="29915" cy="144780"/>
          </a:xfrm>
          <a:custGeom>
            <a:avLst/>
            <a:gdLst>
              <a:gd name="connsiteX0" fmla="*/ 25400 w 29915"/>
              <a:gd name="connsiteY0" fmla="*/ 144780 h 144780"/>
              <a:gd name="connsiteX1" fmla="*/ 27940 w 29915"/>
              <a:gd name="connsiteY1" fmla="*/ 66040 h 144780"/>
              <a:gd name="connsiteX2" fmla="*/ 0 w 29915"/>
              <a:gd name="connsiteY2" fmla="*/ 0 h 14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15" h="144780">
                <a:moveTo>
                  <a:pt x="25400" y="144780"/>
                </a:moveTo>
                <a:cubicBezTo>
                  <a:pt x="28786" y="117475"/>
                  <a:pt x="32173" y="90170"/>
                  <a:pt x="27940" y="66040"/>
                </a:cubicBezTo>
                <a:cubicBezTo>
                  <a:pt x="23707" y="41910"/>
                  <a:pt x="11853" y="20955"/>
                  <a:pt x="0" y="0"/>
                </a:cubicBezTo>
              </a:path>
            </a:pathLst>
          </a:cu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241E4820-1BB8-14E4-90A8-4AD68FC30600}"/>
              </a:ext>
            </a:extLst>
          </p:cNvPr>
          <p:cNvSpPr/>
          <p:nvPr/>
        </p:nvSpPr>
        <p:spPr>
          <a:xfrm>
            <a:off x="635636" y="5231765"/>
            <a:ext cx="45719" cy="81280"/>
          </a:xfrm>
          <a:custGeom>
            <a:avLst/>
            <a:gdLst>
              <a:gd name="connsiteX0" fmla="*/ 0 w 30480"/>
              <a:gd name="connsiteY0" fmla="*/ 55880 h 55880"/>
              <a:gd name="connsiteX1" fmla="*/ 30480 w 30480"/>
              <a:gd name="connsiteY1" fmla="*/ 0 h 5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" h="55880">
                <a:moveTo>
                  <a:pt x="0" y="55880"/>
                </a:moveTo>
                <a:cubicBezTo>
                  <a:pt x="12911" y="34078"/>
                  <a:pt x="25823" y="12277"/>
                  <a:pt x="30480" y="0"/>
                </a:cubicBezTo>
              </a:path>
            </a:pathLst>
          </a:cu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304639D4-D809-28C5-2818-9C1601FA0DF3}"/>
              </a:ext>
            </a:extLst>
          </p:cNvPr>
          <p:cNvSpPr/>
          <p:nvPr/>
        </p:nvSpPr>
        <p:spPr>
          <a:xfrm>
            <a:off x="594995" y="5198745"/>
            <a:ext cx="45719" cy="114300"/>
          </a:xfrm>
          <a:custGeom>
            <a:avLst/>
            <a:gdLst>
              <a:gd name="connsiteX0" fmla="*/ 53340 w 53340"/>
              <a:gd name="connsiteY0" fmla="*/ 91440 h 91440"/>
              <a:gd name="connsiteX1" fmla="*/ 0 w 53340"/>
              <a:gd name="connsiteY1" fmla="*/ 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340" h="91440">
                <a:moveTo>
                  <a:pt x="53340" y="91440"/>
                </a:moveTo>
                <a:cubicBezTo>
                  <a:pt x="35136" y="54610"/>
                  <a:pt x="16933" y="17780"/>
                  <a:pt x="0" y="0"/>
                </a:cubicBezTo>
              </a:path>
            </a:pathLst>
          </a:cu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435DAEB2-F5E9-53DF-664B-B08135431C1D}"/>
              </a:ext>
            </a:extLst>
          </p:cNvPr>
          <p:cNvSpPr txBox="1"/>
          <p:nvPr/>
        </p:nvSpPr>
        <p:spPr>
          <a:xfrm>
            <a:off x="488530" y="5439808"/>
            <a:ext cx="790575" cy="15388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indent="0" algn="ctr">
              <a:lnSpc>
                <a:spcPct val="100000"/>
              </a:lnSpc>
            </a:pPr>
            <a:r>
              <a:rPr lang="zh-CN" altLang="en-US" sz="1000" b="1" dirty="0">
                <a:solidFill>
                  <a:schemeClr val="bg1"/>
                </a:solidFill>
                <a:cs typeface="+mn-ea"/>
                <a:sym typeface="+mn-lt"/>
              </a:rPr>
              <a:t>农光互补</a:t>
            </a:r>
          </a:p>
        </p:txBody>
      </p:sp>
      <p:sp>
        <p:nvSpPr>
          <p:cNvPr id="47" name="solar-panel-in-sunlight_34736">
            <a:extLst>
              <a:ext uri="{FF2B5EF4-FFF2-40B4-BE49-F238E27FC236}">
                <a16:creationId xmlns:a16="http://schemas.microsoft.com/office/drawing/2014/main" id="{E3399FC7-44E6-2888-1B23-0717C34B5F43}"/>
              </a:ext>
            </a:extLst>
          </p:cNvPr>
          <p:cNvSpPr/>
          <p:nvPr/>
        </p:nvSpPr>
        <p:spPr>
          <a:xfrm>
            <a:off x="1910785" y="4758445"/>
            <a:ext cx="544830" cy="492760"/>
          </a:xfrm>
          <a:custGeom>
            <a:avLst/>
            <a:gdLst>
              <a:gd name="T0" fmla="*/ 5589 w 6641"/>
              <a:gd name="T1" fmla="*/ 427 h 6021"/>
              <a:gd name="T2" fmla="*/ 5589 w 6641"/>
              <a:gd name="T3" fmla="*/ 1659 h 6021"/>
              <a:gd name="T4" fmla="*/ 4776 w 6641"/>
              <a:gd name="T5" fmla="*/ 839 h 6021"/>
              <a:gd name="T6" fmla="*/ 4562 w 6641"/>
              <a:gd name="T7" fmla="*/ 803 h 6021"/>
              <a:gd name="T8" fmla="*/ 4940 w 6641"/>
              <a:gd name="T9" fmla="*/ 212 h 6021"/>
              <a:gd name="T10" fmla="*/ 5041 w 6641"/>
              <a:gd name="T11" fmla="*/ 404 h 6021"/>
              <a:gd name="T12" fmla="*/ 6081 w 6641"/>
              <a:gd name="T13" fmla="*/ 364 h 6021"/>
              <a:gd name="T14" fmla="*/ 6107 w 6641"/>
              <a:gd name="T15" fmla="*/ 415 h 6021"/>
              <a:gd name="T16" fmla="*/ 6634 w 6641"/>
              <a:gd name="T17" fmla="*/ 758 h 6021"/>
              <a:gd name="T18" fmla="*/ 6636 w 6641"/>
              <a:gd name="T19" fmla="*/ 1438 h 6021"/>
              <a:gd name="T20" fmla="*/ 6441 w 6641"/>
              <a:gd name="T21" fmla="*/ 1341 h 6021"/>
              <a:gd name="T22" fmla="*/ 6218 w 6641"/>
              <a:gd name="T23" fmla="*/ 1995 h 6021"/>
              <a:gd name="T24" fmla="*/ 6244 w 6641"/>
              <a:gd name="T25" fmla="*/ 1944 h 6021"/>
              <a:gd name="T26" fmla="*/ 5623 w 6641"/>
              <a:gd name="T27" fmla="*/ 1985 h 6021"/>
              <a:gd name="T28" fmla="*/ 4932 w 6641"/>
              <a:gd name="T29" fmla="*/ 1959 h 6021"/>
              <a:gd name="T30" fmla="*/ 5096 w 6641"/>
              <a:gd name="T31" fmla="*/ 1836 h 6021"/>
              <a:gd name="T32" fmla="*/ 4778 w 6641"/>
              <a:gd name="T33" fmla="*/ 1366 h 6021"/>
              <a:gd name="T34" fmla="*/ 4574 w 6641"/>
              <a:gd name="T35" fmla="*/ 1464 h 6021"/>
              <a:gd name="T36" fmla="*/ 4778 w 6641"/>
              <a:gd name="T37" fmla="*/ 1366 h 6021"/>
              <a:gd name="T38" fmla="*/ 5586 w 6641"/>
              <a:gd name="T39" fmla="*/ 0 h 6021"/>
              <a:gd name="T40" fmla="*/ 5554 w 6641"/>
              <a:gd name="T41" fmla="*/ 215 h 6021"/>
              <a:gd name="T42" fmla="*/ 247 w 6641"/>
              <a:gd name="T43" fmla="*/ 1463 h 6021"/>
              <a:gd name="T44" fmla="*/ 50 w 6641"/>
              <a:gd name="T45" fmla="*/ 1595 h 6021"/>
              <a:gd name="T46" fmla="*/ 1806 w 6641"/>
              <a:gd name="T47" fmla="*/ 5121 h 6021"/>
              <a:gd name="T48" fmla="*/ 2855 w 6641"/>
              <a:gd name="T49" fmla="*/ 6021 h 6021"/>
              <a:gd name="T50" fmla="*/ 5296 w 6641"/>
              <a:gd name="T51" fmla="*/ 5480 h 6021"/>
              <a:gd name="T52" fmla="*/ 6069 w 6641"/>
              <a:gd name="T53" fmla="*/ 5025 h 6021"/>
              <a:gd name="T54" fmla="*/ 4677 w 6641"/>
              <a:gd name="T55" fmla="*/ 4270 h 6021"/>
              <a:gd name="T56" fmla="*/ 3738 w 6641"/>
              <a:gd name="T57" fmla="*/ 4329 h 6021"/>
              <a:gd name="T58" fmla="*/ 4462 w 6641"/>
              <a:gd name="T59" fmla="*/ 3926 h 6021"/>
              <a:gd name="T60" fmla="*/ 3497 w 6641"/>
              <a:gd name="T61" fmla="*/ 3719 h 6021"/>
              <a:gd name="T62" fmla="*/ 4190 w 6641"/>
              <a:gd name="T63" fmla="*/ 3283 h 6021"/>
              <a:gd name="T64" fmla="*/ 3071 w 6641"/>
              <a:gd name="T65" fmla="*/ 2972 h 6021"/>
              <a:gd name="T66" fmla="*/ 4086 w 6641"/>
              <a:gd name="T67" fmla="*/ 3035 h 6021"/>
              <a:gd name="T68" fmla="*/ 1902 w 6641"/>
              <a:gd name="T69" fmla="*/ 2891 h 6021"/>
              <a:gd name="T70" fmla="*/ 3003 w 6641"/>
              <a:gd name="T71" fmla="*/ 2976 h 6021"/>
              <a:gd name="T72" fmla="*/ 3197 w 6641"/>
              <a:gd name="T73" fmla="*/ 3704 h 6021"/>
              <a:gd name="T74" fmla="*/ 2373 w 6641"/>
              <a:gd name="T75" fmla="*/ 3726 h 6021"/>
              <a:gd name="T76" fmla="*/ 2591 w 6641"/>
              <a:gd name="T77" fmla="*/ 4287 h 6021"/>
              <a:gd name="T78" fmla="*/ 4562 w 6641"/>
              <a:gd name="T79" fmla="*/ 3773 h 6021"/>
              <a:gd name="T80" fmla="*/ 5349 w 6641"/>
              <a:gd name="T81" fmla="*/ 3812 h 6021"/>
              <a:gd name="T82" fmla="*/ 4070 w 6641"/>
              <a:gd name="T83" fmla="*/ 2586 h 6021"/>
              <a:gd name="T84" fmla="*/ 4055 w 6641"/>
              <a:gd name="T85" fmla="*/ 2522 h 6021"/>
              <a:gd name="T86" fmla="*/ 3823 w 6641"/>
              <a:gd name="T87" fmla="*/ 2413 h 6021"/>
              <a:gd name="T88" fmla="*/ 3660 w 6641"/>
              <a:gd name="T89" fmla="*/ 2028 h 6021"/>
              <a:gd name="T90" fmla="*/ 1627 w 6641"/>
              <a:gd name="T91" fmla="*/ 2243 h 6021"/>
              <a:gd name="T92" fmla="*/ 1554 w 6641"/>
              <a:gd name="T93" fmla="*/ 2234 h 6021"/>
              <a:gd name="T94" fmla="*/ 1503 w 6641"/>
              <a:gd name="T95" fmla="*/ 2386 h 6021"/>
              <a:gd name="T96" fmla="*/ 704 w 6641"/>
              <a:gd name="T97" fmla="*/ 2323 h 6021"/>
              <a:gd name="T98" fmla="*/ 2042 w 6641"/>
              <a:gd name="T99" fmla="*/ 3646 h 6021"/>
              <a:gd name="T100" fmla="*/ 2226 w 6641"/>
              <a:gd name="T101" fmla="*/ 3821 h 6021"/>
              <a:gd name="T102" fmla="*/ 1803 w 6641"/>
              <a:gd name="T103" fmla="*/ 4930 h 6021"/>
              <a:gd name="T104" fmla="*/ 1803 w 6641"/>
              <a:gd name="T105" fmla="*/ 4929 h 6021"/>
              <a:gd name="T106" fmla="*/ 3486 w 6641"/>
              <a:gd name="T107" fmla="*/ 4383 h 6021"/>
              <a:gd name="T108" fmla="*/ 3602 w 6641"/>
              <a:gd name="T109" fmla="*/ 5536 h 6021"/>
              <a:gd name="T110" fmla="*/ 4187 w 6641"/>
              <a:gd name="T111" fmla="*/ 5555 h 6021"/>
              <a:gd name="T112" fmla="*/ 4187 w 6641"/>
              <a:gd name="T113" fmla="*/ 5121 h 6021"/>
              <a:gd name="T114" fmla="*/ 4314 w 6641"/>
              <a:gd name="T115" fmla="*/ 5561 h 6021"/>
              <a:gd name="T116" fmla="*/ 4567 w 6641"/>
              <a:gd name="T117" fmla="*/ 4423 h 6021"/>
              <a:gd name="T118" fmla="*/ 4787 w 6641"/>
              <a:gd name="T119" fmla="*/ 4530 h 6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641" h="6021">
                <a:moveTo>
                  <a:pt x="5589" y="427"/>
                </a:moveTo>
                <a:cubicBezTo>
                  <a:pt x="5214" y="427"/>
                  <a:pt x="4909" y="732"/>
                  <a:pt x="4909" y="1107"/>
                </a:cubicBezTo>
                <a:cubicBezTo>
                  <a:pt x="4909" y="1482"/>
                  <a:pt x="5214" y="1786"/>
                  <a:pt x="5589" y="1786"/>
                </a:cubicBezTo>
                <a:cubicBezTo>
                  <a:pt x="5963" y="1786"/>
                  <a:pt x="6268" y="1482"/>
                  <a:pt x="6268" y="1107"/>
                </a:cubicBezTo>
                <a:cubicBezTo>
                  <a:pt x="6268" y="732"/>
                  <a:pt x="5963" y="427"/>
                  <a:pt x="5589" y="427"/>
                </a:cubicBezTo>
                <a:close/>
                <a:moveTo>
                  <a:pt x="5589" y="1659"/>
                </a:moveTo>
                <a:cubicBezTo>
                  <a:pt x="5284" y="1659"/>
                  <a:pt x="5036" y="1411"/>
                  <a:pt x="5036" y="1107"/>
                </a:cubicBezTo>
                <a:cubicBezTo>
                  <a:pt x="5036" y="802"/>
                  <a:pt x="5284" y="554"/>
                  <a:pt x="5589" y="554"/>
                </a:cubicBezTo>
                <a:cubicBezTo>
                  <a:pt x="5893" y="554"/>
                  <a:pt x="6141" y="802"/>
                  <a:pt x="6141" y="1107"/>
                </a:cubicBezTo>
                <a:cubicBezTo>
                  <a:pt x="6141" y="1411"/>
                  <a:pt x="5893" y="1659"/>
                  <a:pt x="5589" y="1659"/>
                </a:cubicBezTo>
                <a:close/>
                <a:moveTo>
                  <a:pt x="4540" y="775"/>
                </a:moveTo>
                <a:cubicBezTo>
                  <a:pt x="4540" y="771"/>
                  <a:pt x="4540" y="767"/>
                  <a:pt x="4542" y="763"/>
                </a:cubicBezTo>
                <a:cubicBezTo>
                  <a:pt x="4547" y="746"/>
                  <a:pt x="4565" y="737"/>
                  <a:pt x="4582" y="742"/>
                </a:cubicBezTo>
                <a:lnTo>
                  <a:pt x="4756" y="799"/>
                </a:lnTo>
                <a:cubicBezTo>
                  <a:pt x="4773" y="804"/>
                  <a:pt x="4782" y="822"/>
                  <a:pt x="4776" y="839"/>
                </a:cubicBezTo>
                <a:cubicBezTo>
                  <a:pt x="4772" y="853"/>
                  <a:pt x="4760" y="861"/>
                  <a:pt x="4746" y="861"/>
                </a:cubicBezTo>
                <a:lnTo>
                  <a:pt x="4746" y="861"/>
                </a:lnTo>
                <a:lnTo>
                  <a:pt x="4746" y="861"/>
                </a:lnTo>
                <a:cubicBezTo>
                  <a:pt x="4743" y="861"/>
                  <a:pt x="4739" y="861"/>
                  <a:pt x="4736" y="860"/>
                </a:cubicBezTo>
                <a:lnTo>
                  <a:pt x="4562" y="803"/>
                </a:lnTo>
                <a:cubicBezTo>
                  <a:pt x="4550" y="799"/>
                  <a:pt x="4541" y="788"/>
                  <a:pt x="4540" y="775"/>
                </a:cubicBezTo>
                <a:close/>
                <a:moveTo>
                  <a:pt x="4933" y="256"/>
                </a:moveTo>
                <a:cubicBezTo>
                  <a:pt x="4923" y="242"/>
                  <a:pt x="4926" y="222"/>
                  <a:pt x="4940" y="212"/>
                </a:cubicBezTo>
                <a:lnTo>
                  <a:pt x="4940" y="212"/>
                </a:lnTo>
                <a:lnTo>
                  <a:pt x="4940" y="212"/>
                </a:lnTo>
                <a:cubicBezTo>
                  <a:pt x="4954" y="201"/>
                  <a:pt x="4974" y="205"/>
                  <a:pt x="4984" y="219"/>
                </a:cubicBezTo>
                <a:lnTo>
                  <a:pt x="5092" y="367"/>
                </a:lnTo>
                <a:cubicBezTo>
                  <a:pt x="5102" y="381"/>
                  <a:pt x="5099" y="401"/>
                  <a:pt x="5085" y="411"/>
                </a:cubicBezTo>
                <a:cubicBezTo>
                  <a:pt x="5079" y="416"/>
                  <a:pt x="5073" y="418"/>
                  <a:pt x="5066" y="418"/>
                </a:cubicBezTo>
                <a:cubicBezTo>
                  <a:pt x="5056" y="418"/>
                  <a:pt x="5047" y="413"/>
                  <a:pt x="5041" y="404"/>
                </a:cubicBezTo>
                <a:lnTo>
                  <a:pt x="5041" y="404"/>
                </a:lnTo>
                <a:lnTo>
                  <a:pt x="5040" y="404"/>
                </a:lnTo>
                <a:lnTo>
                  <a:pt x="4933" y="256"/>
                </a:lnTo>
                <a:close/>
                <a:moveTo>
                  <a:pt x="6088" y="409"/>
                </a:moveTo>
                <a:cubicBezTo>
                  <a:pt x="6074" y="398"/>
                  <a:pt x="6071" y="378"/>
                  <a:pt x="6081" y="364"/>
                </a:cubicBezTo>
                <a:lnTo>
                  <a:pt x="6189" y="216"/>
                </a:lnTo>
                <a:cubicBezTo>
                  <a:pt x="6199" y="201"/>
                  <a:pt x="6219" y="198"/>
                  <a:pt x="6233" y="209"/>
                </a:cubicBezTo>
                <a:cubicBezTo>
                  <a:pt x="6247" y="219"/>
                  <a:pt x="6250" y="239"/>
                  <a:pt x="6240" y="253"/>
                </a:cubicBezTo>
                <a:lnTo>
                  <a:pt x="6132" y="401"/>
                </a:lnTo>
                <a:cubicBezTo>
                  <a:pt x="6126" y="410"/>
                  <a:pt x="6117" y="415"/>
                  <a:pt x="6107" y="415"/>
                </a:cubicBezTo>
                <a:cubicBezTo>
                  <a:pt x="6100" y="415"/>
                  <a:pt x="6094" y="413"/>
                  <a:pt x="6088" y="409"/>
                </a:cubicBezTo>
                <a:close/>
                <a:moveTo>
                  <a:pt x="6399" y="834"/>
                </a:moveTo>
                <a:cubicBezTo>
                  <a:pt x="6394" y="817"/>
                  <a:pt x="6403" y="799"/>
                  <a:pt x="6420" y="794"/>
                </a:cubicBezTo>
                <a:lnTo>
                  <a:pt x="6594" y="737"/>
                </a:lnTo>
                <a:cubicBezTo>
                  <a:pt x="6610" y="732"/>
                  <a:pt x="6628" y="741"/>
                  <a:pt x="6634" y="758"/>
                </a:cubicBezTo>
                <a:cubicBezTo>
                  <a:pt x="6639" y="775"/>
                  <a:pt x="6630" y="792"/>
                  <a:pt x="6613" y="798"/>
                </a:cubicBezTo>
                <a:lnTo>
                  <a:pt x="6439" y="855"/>
                </a:lnTo>
                <a:cubicBezTo>
                  <a:pt x="6436" y="856"/>
                  <a:pt x="6433" y="856"/>
                  <a:pt x="6429" y="856"/>
                </a:cubicBezTo>
                <a:cubicBezTo>
                  <a:pt x="6416" y="856"/>
                  <a:pt x="6404" y="848"/>
                  <a:pt x="6399" y="834"/>
                </a:cubicBezTo>
                <a:close/>
                <a:moveTo>
                  <a:pt x="6636" y="1438"/>
                </a:moveTo>
                <a:cubicBezTo>
                  <a:pt x="6631" y="1451"/>
                  <a:pt x="6619" y="1460"/>
                  <a:pt x="6605" y="1460"/>
                </a:cubicBezTo>
                <a:cubicBezTo>
                  <a:pt x="6602" y="1460"/>
                  <a:pt x="6598" y="1459"/>
                  <a:pt x="6595" y="1458"/>
                </a:cubicBezTo>
                <a:lnTo>
                  <a:pt x="6421" y="1402"/>
                </a:lnTo>
                <a:cubicBezTo>
                  <a:pt x="6404" y="1396"/>
                  <a:pt x="6395" y="1378"/>
                  <a:pt x="6401" y="1361"/>
                </a:cubicBezTo>
                <a:cubicBezTo>
                  <a:pt x="6406" y="1345"/>
                  <a:pt x="6424" y="1335"/>
                  <a:pt x="6441" y="1341"/>
                </a:cubicBezTo>
                <a:lnTo>
                  <a:pt x="6615" y="1398"/>
                </a:lnTo>
                <a:cubicBezTo>
                  <a:pt x="6632" y="1403"/>
                  <a:pt x="6641" y="1421"/>
                  <a:pt x="6636" y="1438"/>
                </a:cubicBezTo>
                <a:close/>
                <a:moveTo>
                  <a:pt x="6244" y="1944"/>
                </a:moveTo>
                <a:cubicBezTo>
                  <a:pt x="6255" y="1958"/>
                  <a:pt x="6251" y="1978"/>
                  <a:pt x="6237" y="1989"/>
                </a:cubicBezTo>
                <a:cubicBezTo>
                  <a:pt x="6232" y="1993"/>
                  <a:pt x="6225" y="1995"/>
                  <a:pt x="6218" y="1995"/>
                </a:cubicBezTo>
                <a:cubicBezTo>
                  <a:pt x="6209" y="1995"/>
                  <a:pt x="6199" y="1990"/>
                  <a:pt x="6193" y="1982"/>
                </a:cubicBezTo>
                <a:lnTo>
                  <a:pt x="6085" y="1833"/>
                </a:lnTo>
                <a:cubicBezTo>
                  <a:pt x="6075" y="1819"/>
                  <a:pt x="6078" y="1799"/>
                  <a:pt x="6092" y="1789"/>
                </a:cubicBezTo>
                <a:cubicBezTo>
                  <a:pt x="6106" y="1779"/>
                  <a:pt x="6126" y="1782"/>
                  <a:pt x="6137" y="1796"/>
                </a:cubicBezTo>
                <a:lnTo>
                  <a:pt x="6244" y="1944"/>
                </a:lnTo>
                <a:close/>
                <a:moveTo>
                  <a:pt x="5559" y="2168"/>
                </a:moveTo>
                <a:lnTo>
                  <a:pt x="5559" y="1985"/>
                </a:lnTo>
                <a:cubicBezTo>
                  <a:pt x="5559" y="1968"/>
                  <a:pt x="5573" y="1953"/>
                  <a:pt x="5591" y="1953"/>
                </a:cubicBezTo>
                <a:cubicBezTo>
                  <a:pt x="5595" y="1953"/>
                  <a:pt x="5600" y="1954"/>
                  <a:pt x="5603" y="1956"/>
                </a:cubicBezTo>
                <a:cubicBezTo>
                  <a:pt x="5615" y="1961"/>
                  <a:pt x="5623" y="1972"/>
                  <a:pt x="5623" y="1985"/>
                </a:cubicBezTo>
                <a:lnTo>
                  <a:pt x="5623" y="2168"/>
                </a:lnTo>
                <a:cubicBezTo>
                  <a:pt x="5623" y="2186"/>
                  <a:pt x="5609" y="2200"/>
                  <a:pt x="5591" y="2200"/>
                </a:cubicBezTo>
                <a:cubicBezTo>
                  <a:pt x="5574" y="2200"/>
                  <a:pt x="5559" y="2186"/>
                  <a:pt x="5559" y="2168"/>
                </a:cubicBezTo>
                <a:close/>
                <a:moveTo>
                  <a:pt x="4931" y="1971"/>
                </a:moveTo>
                <a:cubicBezTo>
                  <a:pt x="4931" y="1967"/>
                  <a:pt x="4931" y="1963"/>
                  <a:pt x="4932" y="1959"/>
                </a:cubicBezTo>
                <a:cubicBezTo>
                  <a:pt x="4933" y="1955"/>
                  <a:pt x="4934" y="1951"/>
                  <a:pt x="4937" y="1947"/>
                </a:cubicBezTo>
                <a:lnTo>
                  <a:pt x="5045" y="1799"/>
                </a:lnTo>
                <a:cubicBezTo>
                  <a:pt x="5055" y="1785"/>
                  <a:pt x="5075" y="1782"/>
                  <a:pt x="5089" y="1792"/>
                </a:cubicBezTo>
                <a:cubicBezTo>
                  <a:pt x="5096" y="1797"/>
                  <a:pt x="5101" y="1805"/>
                  <a:pt x="5102" y="1813"/>
                </a:cubicBezTo>
                <a:cubicBezTo>
                  <a:pt x="5103" y="1821"/>
                  <a:pt x="5101" y="1829"/>
                  <a:pt x="5096" y="1836"/>
                </a:cubicBezTo>
                <a:lnTo>
                  <a:pt x="4989" y="1985"/>
                </a:lnTo>
                <a:cubicBezTo>
                  <a:pt x="4982" y="1993"/>
                  <a:pt x="4973" y="1998"/>
                  <a:pt x="4963" y="1998"/>
                </a:cubicBezTo>
                <a:cubicBezTo>
                  <a:pt x="4956" y="1998"/>
                  <a:pt x="4950" y="1996"/>
                  <a:pt x="4944" y="1992"/>
                </a:cubicBezTo>
                <a:cubicBezTo>
                  <a:pt x="4937" y="1986"/>
                  <a:pt x="4933" y="1979"/>
                  <a:pt x="4931" y="1971"/>
                </a:cubicBezTo>
                <a:close/>
                <a:moveTo>
                  <a:pt x="4778" y="1366"/>
                </a:moveTo>
                <a:cubicBezTo>
                  <a:pt x="4783" y="1383"/>
                  <a:pt x="4774" y="1401"/>
                  <a:pt x="4757" y="1406"/>
                </a:cubicBezTo>
                <a:lnTo>
                  <a:pt x="4757" y="1406"/>
                </a:lnTo>
                <a:lnTo>
                  <a:pt x="4757" y="1406"/>
                </a:lnTo>
                <a:lnTo>
                  <a:pt x="4583" y="1463"/>
                </a:lnTo>
                <a:cubicBezTo>
                  <a:pt x="4580" y="1464"/>
                  <a:pt x="4577" y="1464"/>
                  <a:pt x="4574" y="1464"/>
                </a:cubicBezTo>
                <a:cubicBezTo>
                  <a:pt x="4560" y="1464"/>
                  <a:pt x="4548" y="1456"/>
                  <a:pt x="4543" y="1443"/>
                </a:cubicBezTo>
                <a:cubicBezTo>
                  <a:pt x="4542" y="1438"/>
                  <a:pt x="4541" y="1434"/>
                  <a:pt x="4542" y="1430"/>
                </a:cubicBezTo>
                <a:cubicBezTo>
                  <a:pt x="4543" y="1418"/>
                  <a:pt x="4551" y="1406"/>
                  <a:pt x="4564" y="1402"/>
                </a:cubicBezTo>
                <a:lnTo>
                  <a:pt x="4738" y="1346"/>
                </a:lnTo>
                <a:cubicBezTo>
                  <a:pt x="4755" y="1340"/>
                  <a:pt x="4773" y="1350"/>
                  <a:pt x="4778" y="1366"/>
                </a:cubicBezTo>
                <a:close/>
                <a:moveTo>
                  <a:pt x="5554" y="215"/>
                </a:moveTo>
                <a:lnTo>
                  <a:pt x="5554" y="32"/>
                </a:lnTo>
                <a:cubicBezTo>
                  <a:pt x="5554" y="15"/>
                  <a:pt x="5568" y="0"/>
                  <a:pt x="5586" y="0"/>
                </a:cubicBezTo>
                <a:lnTo>
                  <a:pt x="5586" y="0"/>
                </a:lnTo>
                <a:lnTo>
                  <a:pt x="5586" y="0"/>
                </a:lnTo>
                <a:cubicBezTo>
                  <a:pt x="5604" y="0"/>
                  <a:pt x="5618" y="15"/>
                  <a:pt x="5618" y="32"/>
                </a:cubicBezTo>
                <a:lnTo>
                  <a:pt x="5618" y="215"/>
                </a:lnTo>
                <a:cubicBezTo>
                  <a:pt x="5618" y="233"/>
                  <a:pt x="5604" y="247"/>
                  <a:pt x="5586" y="247"/>
                </a:cubicBezTo>
                <a:cubicBezTo>
                  <a:pt x="5568" y="247"/>
                  <a:pt x="5554" y="233"/>
                  <a:pt x="5554" y="215"/>
                </a:cubicBezTo>
                <a:lnTo>
                  <a:pt x="5554" y="215"/>
                </a:lnTo>
                <a:close/>
                <a:moveTo>
                  <a:pt x="4780" y="1998"/>
                </a:moveTo>
                <a:cubicBezTo>
                  <a:pt x="4765" y="1963"/>
                  <a:pt x="4731" y="1941"/>
                  <a:pt x="4692" y="1941"/>
                </a:cubicBezTo>
                <a:lnTo>
                  <a:pt x="269" y="1460"/>
                </a:lnTo>
                <a:cubicBezTo>
                  <a:pt x="269" y="1460"/>
                  <a:pt x="268" y="1460"/>
                  <a:pt x="268" y="1460"/>
                </a:cubicBezTo>
                <a:cubicBezTo>
                  <a:pt x="261" y="1460"/>
                  <a:pt x="253" y="1461"/>
                  <a:pt x="247" y="1463"/>
                </a:cubicBezTo>
                <a:cubicBezTo>
                  <a:pt x="245" y="1464"/>
                  <a:pt x="243" y="1464"/>
                  <a:pt x="241" y="1465"/>
                </a:cubicBezTo>
                <a:cubicBezTo>
                  <a:pt x="236" y="1466"/>
                  <a:pt x="231" y="1468"/>
                  <a:pt x="226" y="1471"/>
                </a:cubicBezTo>
                <a:cubicBezTo>
                  <a:pt x="224" y="1472"/>
                  <a:pt x="222" y="1473"/>
                  <a:pt x="220" y="1475"/>
                </a:cubicBezTo>
                <a:cubicBezTo>
                  <a:pt x="218" y="1476"/>
                  <a:pt x="216" y="1477"/>
                  <a:pt x="213" y="1478"/>
                </a:cubicBezTo>
                <a:lnTo>
                  <a:pt x="50" y="1595"/>
                </a:lnTo>
                <a:cubicBezTo>
                  <a:pt x="13" y="1621"/>
                  <a:pt x="0" y="1670"/>
                  <a:pt x="18" y="1712"/>
                </a:cubicBezTo>
                <a:lnTo>
                  <a:pt x="1422" y="5064"/>
                </a:lnTo>
                <a:cubicBezTo>
                  <a:pt x="1437" y="5099"/>
                  <a:pt x="1471" y="5121"/>
                  <a:pt x="1509" y="5121"/>
                </a:cubicBezTo>
                <a:lnTo>
                  <a:pt x="1768" y="5121"/>
                </a:lnTo>
                <a:lnTo>
                  <a:pt x="1806" y="5121"/>
                </a:lnTo>
                <a:lnTo>
                  <a:pt x="3428" y="5121"/>
                </a:lnTo>
                <a:lnTo>
                  <a:pt x="3522" y="5436"/>
                </a:lnTo>
                <a:lnTo>
                  <a:pt x="2820" y="5904"/>
                </a:lnTo>
                <a:cubicBezTo>
                  <a:pt x="2795" y="5921"/>
                  <a:pt x="2785" y="5952"/>
                  <a:pt x="2796" y="5980"/>
                </a:cubicBezTo>
                <a:cubicBezTo>
                  <a:pt x="2805" y="6005"/>
                  <a:pt x="2829" y="6021"/>
                  <a:pt x="2855" y="6021"/>
                </a:cubicBezTo>
                <a:cubicBezTo>
                  <a:pt x="2858" y="6021"/>
                  <a:pt x="2861" y="6021"/>
                  <a:pt x="2864" y="6020"/>
                </a:cubicBezTo>
                <a:lnTo>
                  <a:pt x="4263" y="5820"/>
                </a:lnTo>
                <a:lnTo>
                  <a:pt x="5305" y="5606"/>
                </a:lnTo>
                <a:cubicBezTo>
                  <a:pt x="5337" y="5600"/>
                  <a:pt x="5359" y="5571"/>
                  <a:pt x="5356" y="5539"/>
                </a:cubicBezTo>
                <a:cubicBezTo>
                  <a:pt x="5354" y="5507"/>
                  <a:pt x="5328" y="5481"/>
                  <a:pt x="5296" y="5480"/>
                </a:cubicBezTo>
                <a:lnTo>
                  <a:pt x="4314" y="5433"/>
                </a:lnTo>
                <a:lnTo>
                  <a:pt x="4314" y="5121"/>
                </a:lnTo>
                <a:lnTo>
                  <a:pt x="5972" y="5121"/>
                </a:lnTo>
                <a:cubicBezTo>
                  <a:pt x="5973" y="5121"/>
                  <a:pt x="5974" y="5121"/>
                  <a:pt x="5974" y="5121"/>
                </a:cubicBezTo>
                <a:cubicBezTo>
                  <a:pt x="6027" y="5121"/>
                  <a:pt x="6069" y="5078"/>
                  <a:pt x="6069" y="5025"/>
                </a:cubicBezTo>
                <a:cubicBezTo>
                  <a:pt x="6069" y="5006"/>
                  <a:pt x="6064" y="4989"/>
                  <a:pt x="6055" y="4974"/>
                </a:cubicBezTo>
                <a:lnTo>
                  <a:pt x="4780" y="1998"/>
                </a:lnTo>
                <a:close/>
                <a:moveTo>
                  <a:pt x="5599" y="4397"/>
                </a:moveTo>
                <a:lnTo>
                  <a:pt x="4818" y="4368"/>
                </a:lnTo>
                <a:lnTo>
                  <a:pt x="4677" y="4270"/>
                </a:lnTo>
                <a:lnTo>
                  <a:pt x="4535" y="3935"/>
                </a:lnTo>
                <a:lnTo>
                  <a:pt x="4611" y="3839"/>
                </a:lnTo>
                <a:lnTo>
                  <a:pt x="5377" y="3878"/>
                </a:lnTo>
                <a:lnTo>
                  <a:pt x="5599" y="4397"/>
                </a:lnTo>
                <a:close/>
                <a:moveTo>
                  <a:pt x="3738" y="4329"/>
                </a:moveTo>
                <a:lnTo>
                  <a:pt x="3605" y="4236"/>
                </a:lnTo>
                <a:lnTo>
                  <a:pt x="3454" y="3880"/>
                </a:lnTo>
                <a:lnTo>
                  <a:pt x="3529" y="3785"/>
                </a:lnTo>
                <a:lnTo>
                  <a:pt x="4305" y="3824"/>
                </a:lnTo>
                <a:lnTo>
                  <a:pt x="4462" y="3926"/>
                </a:lnTo>
                <a:lnTo>
                  <a:pt x="4608" y="4271"/>
                </a:lnTo>
                <a:lnTo>
                  <a:pt x="4528" y="4358"/>
                </a:lnTo>
                <a:lnTo>
                  <a:pt x="3738" y="4329"/>
                </a:lnTo>
                <a:close/>
                <a:moveTo>
                  <a:pt x="4280" y="3759"/>
                </a:moveTo>
                <a:lnTo>
                  <a:pt x="3497" y="3719"/>
                </a:lnTo>
                <a:lnTo>
                  <a:pt x="3340" y="3610"/>
                </a:lnTo>
                <a:lnTo>
                  <a:pt x="3182" y="3235"/>
                </a:lnTo>
                <a:lnTo>
                  <a:pt x="3258" y="3138"/>
                </a:lnTo>
                <a:lnTo>
                  <a:pt x="4047" y="3189"/>
                </a:lnTo>
                <a:lnTo>
                  <a:pt x="4190" y="3283"/>
                </a:lnTo>
                <a:lnTo>
                  <a:pt x="4356" y="3676"/>
                </a:lnTo>
                <a:lnTo>
                  <a:pt x="4280" y="3759"/>
                </a:lnTo>
                <a:close/>
                <a:moveTo>
                  <a:pt x="4004" y="3123"/>
                </a:moveTo>
                <a:lnTo>
                  <a:pt x="3214" y="3071"/>
                </a:lnTo>
                <a:lnTo>
                  <a:pt x="3071" y="2972"/>
                </a:lnTo>
                <a:lnTo>
                  <a:pt x="2907" y="2584"/>
                </a:lnTo>
                <a:lnTo>
                  <a:pt x="2972" y="2501"/>
                </a:lnTo>
                <a:lnTo>
                  <a:pt x="3788" y="2564"/>
                </a:lnTo>
                <a:lnTo>
                  <a:pt x="3925" y="2654"/>
                </a:lnTo>
                <a:lnTo>
                  <a:pt x="4086" y="3035"/>
                </a:lnTo>
                <a:lnTo>
                  <a:pt x="4004" y="3123"/>
                </a:lnTo>
                <a:close/>
                <a:moveTo>
                  <a:pt x="3003" y="2976"/>
                </a:moveTo>
                <a:lnTo>
                  <a:pt x="2931" y="3053"/>
                </a:lnTo>
                <a:lnTo>
                  <a:pt x="2052" y="2996"/>
                </a:lnTo>
                <a:lnTo>
                  <a:pt x="1902" y="2891"/>
                </a:lnTo>
                <a:lnTo>
                  <a:pt x="1733" y="2493"/>
                </a:lnTo>
                <a:lnTo>
                  <a:pt x="1799" y="2409"/>
                </a:lnTo>
                <a:lnTo>
                  <a:pt x="2709" y="2480"/>
                </a:lnTo>
                <a:lnTo>
                  <a:pt x="2826" y="2556"/>
                </a:lnTo>
                <a:lnTo>
                  <a:pt x="3003" y="2976"/>
                </a:lnTo>
                <a:close/>
                <a:moveTo>
                  <a:pt x="2089" y="3062"/>
                </a:moveTo>
                <a:lnTo>
                  <a:pt x="2951" y="3118"/>
                </a:lnTo>
                <a:lnTo>
                  <a:pt x="3106" y="3220"/>
                </a:lnTo>
                <a:lnTo>
                  <a:pt x="3275" y="3620"/>
                </a:lnTo>
                <a:lnTo>
                  <a:pt x="3197" y="3704"/>
                </a:lnTo>
                <a:lnTo>
                  <a:pt x="2314" y="3660"/>
                </a:lnTo>
                <a:lnTo>
                  <a:pt x="2191" y="3574"/>
                </a:lnTo>
                <a:lnTo>
                  <a:pt x="2014" y="3157"/>
                </a:lnTo>
                <a:lnTo>
                  <a:pt x="2089" y="3062"/>
                </a:lnTo>
                <a:close/>
                <a:moveTo>
                  <a:pt x="2373" y="3726"/>
                </a:moveTo>
                <a:lnTo>
                  <a:pt x="3241" y="3770"/>
                </a:lnTo>
                <a:lnTo>
                  <a:pt x="3376" y="3858"/>
                </a:lnTo>
                <a:lnTo>
                  <a:pt x="3541" y="4248"/>
                </a:lnTo>
                <a:lnTo>
                  <a:pt x="3474" y="4319"/>
                </a:lnTo>
                <a:lnTo>
                  <a:pt x="2591" y="4287"/>
                </a:lnTo>
                <a:lnTo>
                  <a:pt x="2452" y="4191"/>
                </a:lnTo>
                <a:lnTo>
                  <a:pt x="2296" y="3823"/>
                </a:lnTo>
                <a:lnTo>
                  <a:pt x="2373" y="3726"/>
                </a:lnTo>
                <a:close/>
                <a:moveTo>
                  <a:pt x="5349" y="3812"/>
                </a:moveTo>
                <a:lnTo>
                  <a:pt x="4562" y="3773"/>
                </a:lnTo>
                <a:lnTo>
                  <a:pt x="4427" y="3679"/>
                </a:lnTo>
                <a:lnTo>
                  <a:pt x="4264" y="3294"/>
                </a:lnTo>
                <a:lnTo>
                  <a:pt x="4333" y="3208"/>
                </a:lnTo>
                <a:lnTo>
                  <a:pt x="5112" y="3258"/>
                </a:lnTo>
                <a:lnTo>
                  <a:pt x="5349" y="3812"/>
                </a:lnTo>
                <a:close/>
                <a:moveTo>
                  <a:pt x="5084" y="3192"/>
                </a:moveTo>
                <a:lnTo>
                  <a:pt x="4309" y="3142"/>
                </a:lnTo>
                <a:lnTo>
                  <a:pt x="4155" y="3036"/>
                </a:lnTo>
                <a:lnTo>
                  <a:pt x="4002" y="2673"/>
                </a:lnTo>
                <a:lnTo>
                  <a:pt x="4070" y="2586"/>
                </a:lnTo>
                <a:lnTo>
                  <a:pt x="4850" y="2648"/>
                </a:lnTo>
                <a:lnTo>
                  <a:pt x="5084" y="3192"/>
                </a:lnTo>
                <a:close/>
                <a:moveTo>
                  <a:pt x="4630" y="2132"/>
                </a:moveTo>
                <a:lnTo>
                  <a:pt x="4822" y="2581"/>
                </a:lnTo>
                <a:lnTo>
                  <a:pt x="4055" y="2522"/>
                </a:lnTo>
                <a:lnTo>
                  <a:pt x="3889" y="2406"/>
                </a:lnTo>
                <a:lnTo>
                  <a:pt x="3733" y="2036"/>
                </a:lnTo>
                <a:lnTo>
                  <a:pt x="4630" y="2132"/>
                </a:lnTo>
                <a:close/>
                <a:moveTo>
                  <a:pt x="3660" y="2028"/>
                </a:moveTo>
                <a:lnTo>
                  <a:pt x="3823" y="2413"/>
                </a:lnTo>
                <a:lnTo>
                  <a:pt x="3745" y="2497"/>
                </a:lnTo>
                <a:lnTo>
                  <a:pt x="2975" y="2437"/>
                </a:lnTo>
                <a:lnTo>
                  <a:pt x="2790" y="2308"/>
                </a:lnTo>
                <a:lnTo>
                  <a:pt x="2625" y="1917"/>
                </a:lnTo>
                <a:lnTo>
                  <a:pt x="3660" y="2028"/>
                </a:lnTo>
                <a:close/>
                <a:moveTo>
                  <a:pt x="2552" y="1910"/>
                </a:moveTo>
                <a:lnTo>
                  <a:pt x="2727" y="2324"/>
                </a:lnTo>
                <a:lnTo>
                  <a:pt x="2646" y="2411"/>
                </a:lnTo>
                <a:lnTo>
                  <a:pt x="1771" y="2343"/>
                </a:lnTo>
                <a:lnTo>
                  <a:pt x="1627" y="2243"/>
                </a:lnTo>
                <a:lnTo>
                  <a:pt x="1436" y="1790"/>
                </a:lnTo>
                <a:lnTo>
                  <a:pt x="2552" y="1910"/>
                </a:lnTo>
                <a:close/>
                <a:moveTo>
                  <a:pt x="434" y="1683"/>
                </a:moveTo>
                <a:lnTo>
                  <a:pt x="1363" y="1783"/>
                </a:lnTo>
                <a:lnTo>
                  <a:pt x="1554" y="2234"/>
                </a:lnTo>
                <a:lnTo>
                  <a:pt x="1475" y="2320"/>
                </a:lnTo>
                <a:lnTo>
                  <a:pt x="676" y="2257"/>
                </a:lnTo>
                <a:lnTo>
                  <a:pt x="434" y="1683"/>
                </a:lnTo>
                <a:close/>
                <a:moveTo>
                  <a:pt x="704" y="2323"/>
                </a:moveTo>
                <a:lnTo>
                  <a:pt x="1503" y="2386"/>
                </a:lnTo>
                <a:lnTo>
                  <a:pt x="1663" y="2490"/>
                </a:lnTo>
                <a:lnTo>
                  <a:pt x="1835" y="2898"/>
                </a:lnTo>
                <a:lnTo>
                  <a:pt x="1761" y="2977"/>
                </a:lnTo>
                <a:lnTo>
                  <a:pt x="958" y="2925"/>
                </a:lnTo>
                <a:lnTo>
                  <a:pt x="704" y="2323"/>
                </a:lnTo>
                <a:close/>
                <a:moveTo>
                  <a:pt x="986" y="2991"/>
                </a:moveTo>
                <a:lnTo>
                  <a:pt x="1790" y="3043"/>
                </a:lnTo>
                <a:lnTo>
                  <a:pt x="1938" y="3139"/>
                </a:lnTo>
                <a:lnTo>
                  <a:pt x="2118" y="3565"/>
                </a:lnTo>
                <a:lnTo>
                  <a:pt x="2042" y="3646"/>
                </a:lnTo>
                <a:lnTo>
                  <a:pt x="1245" y="3606"/>
                </a:lnTo>
                <a:lnTo>
                  <a:pt x="986" y="2991"/>
                </a:lnTo>
                <a:close/>
                <a:moveTo>
                  <a:pt x="1272" y="3671"/>
                </a:moveTo>
                <a:lnTo>
                  <a:pt x="2057" y="3710"/>
                </a:lnTo>
                <a:lnTo>
                  <a:pt x="2226" y="3821"/>
                </a:lnTo>
                <a:lnTo>
                  <a:pt x="2387" y="4199"/>
                </a:lnTo>
                <a:lnTo>
                  <a:pt x="2314" y="4277"/>
                </a:lnTo>
                <a:lnTo>
                  <a:pt x="1515" y="4248"/>
                </a:lnTo>
                <a:lnTo>
                  <a:pt x="1272" y="3671"/>
                </a:lnTo>
                <a:close/>
                <a:moveTo>
                  <a:pt x="1803" y="4930"/>
                </a:moveTo>
                <a:lnTo>
                  <a:pt x="1543" y="4313"/>
                </a:lnTo>
                <a:lnTo>
                  <a:pt x="2339" y="4342"/>
                </a:lnTo>
                <a:lnTo>
                  <a:pt x="2488" y="4439"/>
                </a:lnTo>
                <a:lnTo>
                  <a:pt x="2696" y="4929"/>
                </a:lnTo>
                <a:lnTo>
                  <a:pt x="1803" y="4929"/>
                </a:lnTo>
                <a:lnTo>
                  <a:pt x="1803" y="4930"/>
                </a:lnTo>
                <a:close/>
                <a:moveTo>
                  <a:pt x="2765" y="4930"/>
                </a:moveTo>
                <a:lnTo>
                  <a:pt x="2565" y="4458"/>
                </a:lnTo>
                <a:lnTo>
                  <a:pt x="2649" y="4353"/>
                </a:lnTo>
                <a:lnTo>
                  <a:pt x="3486" y="4383"/>
                </a:lnTo>
                <a:lnTo>
                  <a:pt x="3640" y="4484"/>
                </a:lnTo>
                <a:lnTo>
                  <a:pt x="3829" y="4930"/>
                </a:lnTo>
                <a:lnTo>
                  <a:pt x="2765" y="4930"/>
                </a:lnTo>
                <a:close/>
                <a:moveTo>
                  <a:pt x="3124" y="5854"/>
                </a:moveTo>
                <a:lnTo>
                  <a:pt x="3602" y="5536"/>
                </a:lnTo>
                <a:lnTo>
                  <a:pt x="4024" y="5726"/>
                </a:lnTo>
                <a:lnTo>
                  <a:pt x="3124" y="5854"/>
                </a:lnTo>
                <a:close/>
                <a:moveTo>
                  <a:pt x="4187" y="5659"/>
                </a:moveTo>
                <a:lnTo>
                  <a:pt x="3928" y="5543"/>
                </a:lnTo>
                <a:lnTo>
                  <a:pt x="4187" y="5555"/>
                </a:lnTo>
                <a:lnTo>
                  <a:pt x="4187" y="5659"/>
                </a:lnTo>
                <a:close/>
                <a:moveTo>
                  <a:pt x="4187" y="5427"/>
                </a:moveTo>
                <a:lnTo>
                  <a:pt x="3644" y="5402"/>
                </a:lnTo>
                <a:lnTo>
                  <a:pt x="3561" y="5121"/>
                </a:lnTo>
                <a:lnTo>
                  <a:pt x="4187" y="5121"/>
                </a:lnTo>
                <a:lnTo>
                  <a:pt x="4187" y="5427"/>
                </a:lnTo>
                <a:lnTo>
                  <a:pt x="4187" y="5427"/>
                </a:lnTo>
                <a:close/>
                <a:moveTo>
                  <a:pt x="4784" y="5583"/>
                </a:moveTo>
                <a:lnTo>
                  <a:pt x="4314" y="5680"/>
                </a:lnTo>
                <a:lnTo>
                  <a:pt x="4314" y="5561"/>
                </a:lnTo>
                <a:lnTo>
                  <a:pt x="4784" y="5583"/>
                </a:lnTo>
                <a:close/>
                <a:moveTo>
                  <a:pt x="3898" y="4930"/>
                </a:moveTo>
                <a:lnTo>
                  <a:pt x="3720" y="4508"/>
                </a:lnTo>
                <a:lnTo>
                  <a:pt x="3808" y="4395"/>
                </a:lnTo>
                <a:lnTo>
                  <a:pt x="4567" y="4423"/>
                </a:lnTo>
                <a:lnTo>
                  <a:pt x="4712" y="4517"/>
                </a:lnTo>
                <a:lnTo>
                  <a:pt x="4886" y="4930"/>
                </a:lnTo>
                <a:lnTo>
                  <a:pt x="3898" y="4930"/>
                </a:lnTo>
                <a:close/>
                <a:moveTo>
                  <a:pt x="4955" y="4930"/>
                </a:moveTo>
                <a:lnTo>
                  <a:pt x="4787" y="4530"/>
                </a:lnTo>
                <a:lnTo>
                  <a:pt x="4863" y="4434"/>
                </a:lnTo>
                <a:lnTo>
                  <a:pt x="5627" y="4461"/>
                </a:lnTo>
                <a:lnTo>
                  <a:pt x="5827" y="4930"/>
                </a:lnTo>
                <a:lnTo>
                  <a:pt x="4955" y="4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4A45269E-91B6-54CD-361B-C3DC0D71D914}"/>
              </a:ext>
            </a:extLst>
          </p:cNvPr>
          <p:cNvSpPr/>
          <p:nvPr/>
        </p:nvSpPr>
        <p:spPr>
          <a:xfrm>
            <a:off x="1793240" y="5170914"/>
            <a:ext cx="759460" cy="69142"/>
          </a:xfrm>
          <a:custGeom>
            <a:avLst/>
            <a:gdLst>
              <a:gd name="connsiteX0" fmla="*/ 0 w 759460"/>
              <a:gd name="connsiteY0" fmla="*/ 18306 h 69142"/>
              <a:gd name="connsiteX1" fmla="*/ 91440 w 759460"/>
              <a:gd name="connsiteY1" fmla="*/ 58946 h 69142"/>
              <a:gd name="connsiteX2" fmla="*/ 205740 w 759460"/>
              <a:gd name="connsiteY2" fmla="*/ 10686 h 69142"/>
              <a:gd name="connsiteX3" fmla="*/ 375920 w 759460"/>
              <a:gd name="connsiteY3" fmla="*/ 69106 h 69142"/>
              <a:gd name="connsiteX4" fmla="*/ 515620 w 759460"/>
              <a:gd name="connsiteY4" fmla="*/ 526 h 69142"/>
              <a:gd name="connsiteX5" fmla="*/ 688340 w 759460"/>
              <a:gd name="connsiteY5" fmla="*/ 36086 h 69142"/>
              <a:gd name="connsiteX6" fmla="*/ 759460 w 759460"/>
              <a:gd name="connsiteY6" fmla="*/ 10686 h 6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9460" h="69142">
                <a:moveTo>
                  <a:pt x="0" y="18306"/>
                </a:moveTo>
                <a:cubicBezTo>
                  <a:pt x="28575" y="39261"/>
                  <a:pt x="57150" y="60216"/>
                  <a:pt x="91440" y="58946"/>
                </a:cubicBezTo>
                <a:cubicBezTo>
                  <a:pt x="125730" y="57676"/>
                  <a:pt x="158327" y="8993"/>
                  <a:pt x="205740" y="10686"/>
                </a:cubicBezTo>
                <a:cubicBezTo>
                  <a:pt x="253153" y="12379"/>
                  <a:pt x="324273" y="70799"/>
                  <a:pt x="375920" y="69106"/>
                </a:cubicBezTo>
                <a:cubicBezTo>
                  <a:pt x="427567" y="67413"/>
                  <a:pt x="463550" y="6029"/>
                  <a:pt x="515620" y="526"/>
                </a:cubicBezTo>
                <a:cubicBezTo>
                  <a:pt x="567690" y="-4977"/>
                  <a:pt x="647700" y="34393"/>
                  <a:pt x="688340" y="36086"/>
                </a:cubicBezTo>
                <a:cubicBezTo>
                  <a:pt x="728980" y="37779"/>
                  <a:pt x="738293" y="8146"/>
                  <a:pt x="759460" y="10686"/>
                </a:cubicBezTo>
              </a:path>
            </a:pathLst>
          </a:custGeom>
          <a:noFill/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EA90EEF9-2FAF-D8E2-2861-54E994A3724A}"/>
              </a:ext>
            </a:extLst>
          </p:cNvPr>
          <p:cNvSpPr/>
          <p:nvPr/>
        </p:nvSpPr>
        <p:spPr>
          <a:xfrm>
            <a:off x="1793240" y="5219210"/>
            <a:ext cx="759460" cy="69142"/>
          </a:xfrm>
          <a:custGeom>
            <a:avLst/>
            <a:gdLst>
              <a:gd name="connsiteX0" fmla="*/ 0 w 759460"/>
              <a:gd name="connsiteY0" fmla="*/ 18306 h 69142"/>
              <a:gd name="connsiteX1" fmla="*/ 91440 w 759460"/>
              <a:gd name="connsiteY1" fmla="*/ 58946 h 69142"/>
              <a:gd name="connsiteX2" fmla="*/ 205740 w 759460"/>
              <a:gd name="connsiteY2" fmla="*/ 10686 h 69142"/>
              <a:gd name="connsiteX3" fmla="*/ 375920 w 759460"/>
              <a:gd name="connsiteY3" fmla="*/ 69106 h 69142"/>
              <a:gd name="connsiteX4" fmla="*/ 515620 w 759460"/>
              <a:gd name="connsiteY4" fmla="*/ 526 h 69142"/>
              <a:gd name="connsiteX5" fmla="*/ 688340 w 759460"/>
              <a:gd name="connsiteY5" fmla="*/ 36086 h 69142"/>
              <a:gd name="connsiteX6" fmla="*/ 759460 w 759460"/>
              <a:gd name="connsiteY6" fmla="*/ 10686 h 6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9460" h="69142">
                <a:moveTo>
                  <a:pt x="0" y="18306"/>
                </a:moveTo>
                <a:cubicBezTo>
                  <a:pt x="28575" y="39261"/>
                  <a:pt x="57150" y="60216"/>
                  <a:pt x="91440" y="58946"/>
                </a:cubicBezTo>
                <a:cubicBezTo>
                  <a:pt x="125730" y="57676"/>
                  <a:pt x="158327" y="8993"/>
                  <a:pt x="205740" y="10686"/>
                </a:cubicBezTo>
                <a:cubicBezTo>
                  <a:pt x="253153" y="12379"/>
                  <a:pt x="324273" y="70799"/>
                  <a:pt x="375920" y="69106"/>
                </a:cubicBezTo>
                <a:cubicBezTo>
                  <a:pt x="427567" y="67413"/>
                  <a:pt x="463550" y="6029"/>
                  <a:pt x="515620" y="526"/>
                </a:cubicBezTo>
                <a:cubicBezTo>
                  <a:pt x="567690" y="-4977"/>
                  <a:pt x="647700" y="34393"/>
                  <a:pt x="688340" y="36086"/>
                </a:cubicBezTo>
                <a:cubicBezTo>
                  <a:pt x="728980" y="37779"/>
                  <a:pt x="738293" y="8146"/>
                  <a:pt x="759460" y="10686"/>
                </a:cubicBezTo>
              </a:path>
            </a:pathLst>
          </a:custGeom>
          <a:noFill/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6171A5DA-49EC-74EF-7CDF-60F266E41339}"/>
              </a:ext>
            </a:extLst>
          </p:cNvPr>
          <p:cNvSpPr txBox="1"/>
          <p:nvPr/>
        </p:nvSpPr>
        <p:spPr>
          <a:xfrm>
            <a:off x="1853596" y="5432224"/>
            <a:ext cx="790575" cy="15388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indent="0" algn="ctr">
              <a:lnSpc>
                <a:spcPct val="100000"/>
              </a:lnSpc>
            </a:pPr>
            <a:r>
              <a:rPr lang="zh-CN" altLang="en-US" sz="1000" b="1" dirty="0">
                <a:solidFill>
                  <a:schemeClr val="bg1"/>
                </a:solidFill>
                <a:cs typeface="+mn-ea"/>
                <a:sym typeface="+mn-lt"/>
              </a:rPr>
              <a:t>渔光互补</a:t>
            </a: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5A6F5015-12F9-D5C2-FE30-127DF21D471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81" y="3430663"/>
            <a:ext cx="484633" cy="484633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4FEC648E-E14A-DC1D-3E58-4144655A2A12}"/>
              </a:ext>
            </a:extLst>
          </p:cNvPr>
          <p:cNvSpPr txBox="1"/>
          <p:nvPr/>
        </p:nvSpPr>
        <p:spPr>
          <a:xfrm>
            <a:off x="488530" y="4114669"/>
            <a:ext cx="790575" cy="15388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indent="0" algn="ctr">
              <a:lnSpc>
                <a:spcPct val="100000"/>
              </a:lnSpc>
            </a:pPr>
            <a:r>
              <a:rPr lang="zh-CN" altLang="en-US" sz="1000" b="1" dirty="0">
                <a:solidFill>
                  <a:schemeClr val="bg1"/>
                </a:solidFill>
                <a:cs typeface="+mn-ea"/>
                <a:sym typeface="+mn-lt"/>
              </a:rPr>
              <a:t>沙戈荒地区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71415682-37DB-520B-6C45-937C89D5104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99" y="355527"/>
            <a:ext cx="3938024" cy="62942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190706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>
            <a:extLst>
              <a:ext uri="{FF2B5EF4-FFF2-40B4-BE49-F238E27FC236}">
                <a16:creationId xmlns:a16="http://schemas.microsoft.com/office/drawing/2014/main" id="{5EF7D474-D37D-3D85-68B5-66C1329506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7270" y="-10160"/>
            <a:ext cx="6094730" cy="687324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545F0DE-F07E-6397-B11F-5E2D7529EBCD}"/>
              </a:ext>
            </a:extLst>
          </p:cNvPr>
          <p:cNvSpPr/>
          <p:nvPr/>
        </p:nvSpPr>
        <p:spPr>
          <a:xfrm>
            <a:off x="6097905" y="635"/>
            <a:ext cx="6096000" cy="6857365"/>
          </a:xfrm>
          <a:prstGeom prst="rect">
            <a:avLst/>
          </a:prstGeom>
          <a:solidFill>
            <a:schemeClr val="tx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Regular"/>
              <a:ea typeface="思源黑体 CN Regular" panose="020B0400000000000000" charset="-122"/>
              <a:cs typeface="+mn-cs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C38C18E-8AAA-7EF8-A8D1-8D9FCEF7A5BE}"/>
              </a:ext>
            </a:extLst>
          </p:cNvPr>
          <p:cNvGrpSpPr/>
          <p:nvPr/>
        </p:nvGrpSpPr>
        <p:grpSpPr>
          <a:xfrm>
            <a:off x="337820" y="6312535"/>
            <a:ext cx="11511280" cy="286385"/>
            <a:chOff x="532" y="9941"/>
            <a:chExt cx="18128" cy="451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9B191397-6841-CB79-2B32-F616519F0FF4}"/>
                </a:ext>
              </a:extLst>
            </p:cNvPr>
            <p:cNvSpPr txBox="1"/>
            <p:nvPr/>
          </p:nvSpPr>
          <p:spPr>
            <a:xfrm>
              <a:off x="532" y="10054"/>
              <a:ext cx="2167" cy="33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品质铸造价值</a:t>
              </a: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B83FB8DF-3C8B-9253-FE57-11510662B1FC}"/>
                </a:ext>
              </a:extLst>
            </p:cNvPr>
            <p:cNvCxnSpPr/>
            <p:nvPr/>
          </p:nvCxnSpPr>
          <p:spPr>
            <a:xfrm>
              <a:off x="532" y="9941"/>
              <a:ext cx="181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822C25E-BA8B-B6AE-D2B6-5CF3457D2497}"/>
                </a:ext>
              </a:extLst>
            </p:cNvPr>
            <p:cNvSpPr txBox="1"/>
            <p:nvPr/>
          </p:nvSpPr>
          <p:spPr>
            <a:xfrm>
              <a:off x="15823" y="10054"/>
              <a:ext cx="2837" cy="33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www.haitai-solar.com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0066AE0-2A80-C526-DFB7-81D235CD0FC1}"/>
              </a:ext>
            </a:extLst>
          </p:cNvPr>
          <p:cNvSpPr txBox="1"/>
          <p:nvPr/>
        </p:nvSpPr>
        <p:spPr>
          <a:xfrm>
            <a:off x="317500" y="216535"/>
            <a:ext cx="19126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技术特点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9E5369B-EF19-65AF-F5AF-0FD33F1DC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" y="1479550"/>
            <a:ext cx="7580630" cy="4091940"/>
          </a:xfrm>
          <a:prstGeom prst="rect">
            <a:avLst/>
          </a:prstGeom>
          <a:solidFill>
            <a:schemeClr val="tx2"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70402020209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125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70402020209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70402020209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70402020209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70402020209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9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D071B14-6154-32FF-A08D-64A9D84C7262}"/>
              </a:ext>
            </a:extLst>
          </p:cNvPr>
          <p:cNvSpPr txBox="1"/>
          <p:nvPr/>
        </p:nvSpPr>
        <p:spPr>
          <a:xfrm>
            <a:off x="1575435" y="1967865"/>
            <a:ext cx="6106160" cy="718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多主栅</a:t>
            </a:r>
          </a:p>
          <a:p>
            <a:pPr indent="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◆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更好集电性能；更强的抗隐裂断栅能力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D6B6FA1-42CF-1A33-A3CA-5C000157CCE7}"/>
              </a:ext>
            </a:extLst>
          </p:cNvPr>
          <p:cNvSpPr txBox="1"/>
          <p:nvPr/>
        </p:nvSpPr>
        <p:spPr>
          <a:xfrm>
            <a:off x="1575435" y="3253740"/>
            <a:ext cx="6106160" cy="72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无损切割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algn="l">
              <a:lnSpc>
                <a:spcPct val="125000"/>
              </a:lnSpc>
              <a:buClr>
                <a:schemeClr val="accent1"/>
              </a:buClr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◆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无损切割技术，增大电池机械强度，降低组件隐裂风险，提高可靠性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DDF63EE-46FF-B0AE-815D-EFC6ED7FDDC8}"/>
              </a:ext>
            </a:extLst>
          </p:cNvPr>
          <p:cNvSpPr txBox="1"/>
          <p:nvPr/>
        </p:nvSpPr>
        <p:spPr>
          <a:xfrm>
            <a:off x="1575435" y="4446905"/>
            <a:ext cx="6106160" cy="718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  <a:buSzTx/>
              <a:buFontTx/>
            </a:pPr>
            <a:r>
              <a:rPr 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基于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N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型</a:t>
            </a:r>
            <a:r>
              <a:rPr 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硅片的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TOPCON</a:t>
            </a:r>
            <a:r>
              <a:rPr 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电池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技术</a:t>
            </a:r>
            <a:endParaRPr 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◆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温度系数更好；弱光性更好；衰减更低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1C21DC-8FEC-60E6-6507-231844A7D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6215" y="1481455"/>
            <a:ext cx="217170" cy="4091305"/>
          </a:xfrm>
          <a:prstGeom prst="rect">
            <a:avLst/>
          </a:prstGeom>
          <a:solidFill>
            <a:srgbClr val="0CA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70402020209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125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70402020209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70402020209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70402020209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70402020209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9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crop_266203">
            <a:extLst>
              <a:ext uri="{FF2B5EF4-FFF2-40B4-BE49-F238E27FC236}">
                <a16:creationId xmlns:a16="http://schemas.microsoft.com/office/drawing/2014/main" id="{F55A5296-9C9F-B5B1-233E-B876657CE8A8}"/>
              </a:ext>
            </a:extLst>
          </p:cNvPr>
          <p:cNvSpPr/>
          <p:nvPr/>
        </p:nvSpPr>
        <p:spPr>
          <a:xfrm>
            <a:off x="644525" y="3374390"/>
            <a:ext cx="594360" cy="598170"/>
          </a:xfrm>
          <a:custGeom>
            <a:avLst/>
            <a:gdLst>
              <a:gd name="T0" fmla="*/ 6050 w 6827"/>
              <a:gd name="T1" fmla="*/ 1139 h 6827"/>
              <a:gd name="T2" fmla="*/ 6827 w 6827"/>
              <a:gd name="T3" fmla="*/ 361 h 6827"/>
              <a:gd name="T4" fmla="*/ 6465 w 6827"/>
              <a:gd name="T5" fmla="*/ 0 h 6827"/>
              <a:gd name="T6" fmla="*/ 5688 w 6827"/>
              <a:gd name="T7" fmla="*/ 777 h 6827"/>
              <a:gd name="T8" fmla="*/ 1278 w 6827"/>
              <a:gd name="T9" fmla="*/ 777 h 6827"/>
              <a:gd name="T10" fmla="*/ 1278 w 6827"/>
              <a:gd name="T11" fmla="*/ 10 h 6827"/>
              <a:gd name="T12" fmla="*/ 767 w 6827"/>
              <a:gd name="T13" fmla="*/ 10 h 6827"/>
              <a:gd name="T14" fmla="*/ 767 w 6827"/>
              <a:gd name="T15" fmla="*/ 777 h 6827"/>
              <a:gd name="T16" fmla="*/ 0 w 6827"/>
              <a:gd name="T17" fmla="*/ 777 h 6827"/>
              <a:gd name="T18" fmla="*/ 0 w 6827"/>
              <a:gd name="T19" fmla="*/ 1288 h 6827"/>
              <a:gd name="T20" fmla="*/ 767 w 6827"/>
              <a:gd name="T21" fmla="*/ 1288 h 6827"/>
              <a:gd name="T22" fmla="*/ 767 w 6827"/>
              <a:gd name="T23" fmla="*/ 6060 h 6827"/>
              <a:gd name="T24" fmla="*/ 5538 w 6827"/>
              <a:gd name="T25" fmla="*/ 6060 h 6827"/>
              <a:gd name="T26" fmla="*/ 5538 w 6827"/>
              <a:gd name="T27" fmla="*/ 6827 h 6827"/>
              <a:gd name="T28" fmla="*/ 6050 w 6827"/>
              <a:gd name="T29" fmla="*/ 6827 h 6827"/>
              <a:gd name="T30" fmla="*/ 6050 w 6827"/>
              <a:gd name="T31" fmla="*/ 6060 h 6827"/>
              <a:gd name="T32" fmla="*/ 6816 w 6827"/>
              <a:gd name="T33" fmla="*/ 6060 h 6827"/>
              <a:gd name="T34" fmla="*/ 6816 w 6827"/>
              <a:gd name="T35" fmla="*/ 5549 h 6827"/>
              <a:gd name="T36" fmla="*/ 6050 w 6827"/>
              <a:gd name="T37" fmla="*/ 5549 h 6827"/>
              <a:gd name="T38" fmla="*/ 6050 w 6827"/>
              <a:gd name="T39" fmla="*/ 1139 h 6827"/>
              <a:gd name="T40" fmla="*/ 1278 w 6827"/>
              <a:gd name="T41" fmla="*/ 1288 h 6827"/>
              <a:gd name="T42" fmla="*/ 5177 w 6827"/>
              <a:gd name="T43" fmla="*/ 1288 h 6827"/>
              <a:gd name="T44" fmla="*/ 1278 w 6827"/>
              <a:gd name="T45" fmla="*/ 5187 h 6827"/>
              <a:gd name="T46" fmla="*/ 1278 w 6827"/>
              <a:gd name="T47" fmla="*/ 1288 h 6827"/>
              <a:gd name="T48" fmla="*/ 5538 w 6827"/>
              <a:gd name="T49" fmla="*/ 5549 h 6827"/>
              <a:gd name="T50" fmla="*/ 1640 w 6827"/>
              <a:gd name="T51" fmla="*/ 5549 h 6827"/>
              <a:gd name="T52" fmla="*/ 1640 w 6827"/>
              <a:gd name="T53" fmla="*/ 5549 h 6827"/>
              <a:gd name="T54" fmla="*/ 5538 w 6827"/>
              <a:gd name="T55" fmla="*/ 1650 h 6827"/>
              <a:gd name="T56" fmla="*/ 5538 w 6827"/>
              <a:gd name="T57" fmla="*/ 5549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827" h="6827">
                <a:moveTo>
                  <a:pt x="6050" y="1139"/>
                </a:moveTo>
                <a:lnTo>
                  <a:pt x="6827" y="361"/>
                </a:lnTo>
                <a:lnTo>
                  <a:pt x="6465" y="0"/>
                </a:lnTo>
                <a:lnTo>
                  <a:pt x="5688" y="777"/>
                </a:lnTo>
                <a:lnTo>
                  <a:pt x="1278" y="777"/>
                </a:lnTo>
                <a:lnTo>
                  <a:pt x="1278" y="10"/>
                </a:lnTo>
                <a:lnTo>
                  <a:pt x="767" y="10"/>
                </a:lnTo>
                <a:lnTo>
                  <a:pt x="767" y="777"/>
                </a:lnTo>
                <a:lnTo>
                  <a:pt x="0" y="777"/>
                </a:lnTo>
                <a:lnTo>
                  <a:pt x="0" y="1288"/>
                </a:lnTo>
                <a:lnTo>
                  <a:pt x="767" y="1288"/>
                </a:lnTo>
                <a:lnTo>
                  <a:pt x="767" y="6060"/>
                </a:lnTo>
                <a:lnTo>
                  <a:pt x="5538" y="6060"/>
                </a:lnTo>
                <a:lnTo>
                  <a:pt x="5538" y="6827"/>
                </a:lnTo>
                <a:lnTo>
                  <a:pt x="6050" y="6827"/>
                </a:lnTo>
                <a:lnTo>
                  <a:pt x="6050" y="6060"/>
                </a:lnTo>
                <a:lnTo>
                  <a:pt x="6816" y="6060"/>
                </a:lnTo>
                <a:lnTo>
                  <a:pt x="6816" y="5549"/>
                </a:lnTo>
                <a:lnTo>
                  <a:pt x="6050" y="5549"/>
                </a:lnTo>
                <a:lnTo>
                  <a:pt x="6050" y="1139"/>
                </a:lnTo>
                <a:close/>
                <a:moveTo>
                  <a:pt x="1278" y="1288"/>
                </a:moveTo>
                <a:lnTo>
                  <a:pt x="5177" y="1288"/>
                </a:lnTo>
                <a:lnTo>
                  <a:pt x="1278" y="5187"/>
                </a:lnTo>
                <a:lnTo>
                  <a:pt x="1278" y="1288"/>
                </a:lnTo>
                <a:close/>
                <a:moveTo>
                  <a:pt x="5538" y="5549"/>
                </a:moveTo>
                <a:lnTo>
                  <a:pt x="1640" y="5549"/>
                </a:lnTo>
                <a:lnTo>
                  <a:pt x="1640" y="5549"/>
                </a:lnTo>
                <a:lnTo>
                  <a:pt x="5538" y="1650"/>
                </a:lnTo>
                <a:lnTo>
                  <a:pt x="5538" y="55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confont-11244-5317160">
            <a:extLst>
              <a:ext uri="{FF2B5EF4-FFF2-40B4-BE49-F238E27FC236}">
                <a16:creationId xmlns:a16="http://schemas.microsoft.com/office/drawing/2014/main" id="{7B1B5096-BB77-1B51-B1E6-3F731DAA7A5A}"/>
              </a:ext>
            </a:extLst>
          </p:cNvPr>
          <p:cNvSpPr/>
          <p:nvPr/>
        </p:nvSpPr>
        <p:spPr>
          <a:xfrm>
            <a:off x="628607" y="2107621"/>
            <a:ext cx="609685" cy="439308"/>
          </a:xfrm>
          <a:custGeom>
            <a:avLst/>
            <a:gdLst>
              <a:gd name="T0" fmla="*/ 11227 w 11547"/>
              <a:gd name="T1" fmla="*/ 640 h 8320"/>
              <a:gd name="T2" fmla="*/ 4827 w 11547"/>
              <a:gd name="T3" fmla="*/ 640 h 8320"/>
              <a:gd name="T4" fmla="*/ 4507 w 11547"/>
              <a:gd name="T5" fmla="*/ 320 h 8320"/>
              <a:gd name="T6" fmla="*/ 4827 w 11547"/>
              <a:gd name="T7" fmla="*/ 0 h 8320"/>
              <a:gd name="T8" fmla="*/ 11227 w 11547"/>
              <a:gd name="T9" fmla="*/ 0 h 8320"/>
              <a:gd name="T10" fmla="*/ 11547 w 11547"/>
              <a:gd name="T11" fmla="*/ 320 h 8320"/>
              <a:gd name="T12" fmla="*/ 11227 w 11547"/>
              <a:gd name="T13" fmla="*/ 640 h 8320"/>
              <a:gd name="T14" fmla="*/ 11227 w 11547"/>
              <a:gd name="T15" fmla="*/ 3200 h 8320"/>
              <a:gd name="T16" fmla="*/ 4827 w 11547"/>
              <a:gd name="T17" fmla="*/ 3200 h 8320"/>
              <a:gd name="T18" fmla="*/ 4507 w 11547"/>
              <a:gd name="T19" fmla="*/ 2880 h 8320"/>
              <a:gd name="T20" fmla="*/ 4827 w 11547"/>
              <a:gd name="T21" fmla="*/ 2560 h 8320"/>
              <a:gd name="T22" fmla="*/ 11227 w 11547"/>
              <a:gd name="T23" fmla="*/ 2560 h 8320"/>
              <a:gd name="T24" fmla="*/ 11547 w 11547"/>
              <a:gd name="T25" fmla="*/ 2880 h 8320"/>
              <a:gd name="T26" fmla="*/ 11227 w 11547"/>
              <a:gd name="T27" fmla="*/ 3200 h 8320"/>
              <a:gd name="T28" fmla="*/ 11227 w 11547"/>
              <a:gd name="T29" fmla="*/ 5760 h 8320"/>
              <a:gd name="T30" fmla="*/ 4827 w 11547"/>
              <a:gd name="T31" fmla="*/ 5760 h 8320"/>
              <a:gd name="T32" fmla="*/ 4507 w 11547"/>
              <a:gd name="T33" fmla="*/ 5440 h 8320"/>
              <a:gd name="T34" fmla="*/ 4827 w 11547"/>
              <a:gd name="T35" fmla="*/ 5120 h 8320"/>
              <a:gd name="T36" fmla="*/ 11227 w 11547"/>
              <a:gd name="T37" fmla="*/ 5120 h 8320"/>
              <a:gd name="T38" fmla="*/ 11547 w 11547"/>
              <a:gd name="T39" fmla="*/ 5440 h 8320"/>
              <a:gd name="T40" fmla="*/ 11227 w 11547"/>
              <a:gd name="T41" fmla="*/ 5760 h 8320"/>
              <a:gd name="T42" fmla="*/ 11227 w 11547"/>
              <a:gd name="T43" fmla="*/ 8320 h 8320"/>
              <a:gd name="T44" fmla="*/ 4827 w 11547"/>
              <a:gd name="T45" fmla="*/ 8320 h 8320"/>
              <a:gd name="T46" fmla="*/ 4507 w 11547"/>
              <a:gd name="T47" fmla="*/ 8000 h 8320"/>
              <a:gd name="T48" fmla="*/ 4827 w 11547"/>
              <a:gd name="T49" fmla="*/ 7680 h 8320"/>
              <a:gd name="T50" fmla="*/ 11227 w 11547"/>
              <a:gd name="T51" fmla="*/ 7680 h 8320"/>
              <a:gd name="T52" fmla="*/ 11547 w 11547"/>
              <a:gd name="T53" fmla="*/ 8000 h 8320"/>
              <a:gd name="T54" fmla="*/ 11227 w 11547"/>
              <a:gd name="T55" fmla="*/ 8320 h 8320"/>
              <a:gd name="T56" fmla="*/ 2680 w 11547"/>
              <a:gd name="T57" fmla="*/ 6173 h 8320"/>
              <a:gd name="T58" fmla="*/ 1947 w 11547"/>
              <a:gd name="T59" fmla="*/ 6907 h 8320"/>
              <a:gd name="T60" fmla="*/ 1947 w 11547"/>
              <a:gd name="T61" fmla="*/ 1412 h 8320"/>
              <a:gd name="T62" fmla="*/ 2680 w 11547"/>
              <a:gd name="T63" fmla="*/ 2145 h 8320"/>
              <a:gd name="T64" fmla="*/ 3134 w 11547"/>
              <a:gd name="T65" fmla="*/ 2145 h 8320"/>
              <a:gd name="T66" fmla="*/ 3134 w 11547"/>
              <a:gd name="T67" fmla="*/ 1693 h 8320"/>
              <a:gd name="T68" fmla="*/ 1854 w 11547"/>
              <a:gd name="T69" fmla="*/ 413 h 8320"/>
              <a:gd name="T70" fmla="*/ 1401 w 11547"/>
              <a:gd name="T71" fmla="*/ 413 h 8320"/>
              <a:gd name="T72" fmla="*/ 121 w 11547"/>
              <a:gd name="T73" fmla="*/ 1693 h 8320"/>
              <a:gd name="T74" fmla="*/ 125 w 11547"/>
              <a:gd name="T75" fmla="*/ 2141 h 8320"/>
              <a:gd name="T76" fmla="*/ 574 w 11547"/>
              <a:gd name="T77" fmla="*/ 2145 h 8320"/>
              <a:gd name="T78" fmla="*/ 1307 w 11547"/>
              <a:gd name="T79" fmla="*/ 1412 h 8320"/>
              <a:gd name="T80" fmla="*/ 1307 w 11547"/>
              <a:gd name="T81" fmla="*/ 6907 h 8320"/>
              <a:gd name="T82" fmla="*/ 574 w 11547"/>
              <a:gd name="T83" fmla="*/ 6173 h 8320"/>
              <a:gd name="T84" fmla="*/ 125 w 11547"/>
              <a:gd name="T85" fmla="*/ 6177 h 8320"/>
              <a:gd name="T86" fmla="*/ 121 w 11547"/>
              <a:gd name="T87" fmla="*/ 6626 h 8320"/>
              <a:gd name="T88" fmla="*/ 1401 w 11547"/>
              <a:gd name="T89" fmla="*/ 7906 h 8320"/>
              <a:gd name="T90" fmla="*/ 1854 w 11547"/>
              <a:gd name="T91" fmla="*/ 7906 h 8320"/>
              <a:gd name="T92" fmla="*/ 3134 w 11547"/>
              <a:gd name="T93" fmla="*/ 6626 h 8320"/>
              <a:gd name="T94" fmla="*/ 3130 w 11547"/>
              <a:gd name="T95" fmla="*/ 6177 h 8320"/>
              <a:gd name="T96" fmla="*/ 2682 w 11547"/>
              <a:gd name="T97" fmla="*/ 6173 h 8320"/>
              <a:gd name="T98" fmla="*/ 2680 w 11547"/>
              <a:gd name="T99" fmla="*/ 6173 h 8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547" h="8320">
                <a:moveTo>
                  <a:pt x="11227" y="640"/>
                </a:moveTo>
                <a:lnTo>
                  <a:pt x="4827" y="640"/>
                </a:lnTo>
                <a:cubicBezTo>
                  <a:pt x="4650" y="640"/>
                  <a:pt x="4507" y="497"/>
                  <a:pt x="4507" y="320"/>
                </a:cubicBezTo>
                <a:cubicBezTo>
                  <a:pt x="4507" y="143"/>
                  <a:pt x="4650" y="0"/>
                  <a:pt x="4827" y="0"/>
                </a:cubicBezTo>
                <a:lnTo>
                  <a:pt x="11227" y="0"/>
                </a:lnTo>
                <a:cubicBezTo>
                  <a:pt x="11404" y="0"/>
                  <a:pt x="11547" y="143"/>
                  <a:pt x="11547" y="320"/>
                </a:cubicBezTo>
                <a:cubicBezTo>
                  <a:pt x="11547" y="497"/>
                  <a:pt x="11404" y="640"/>
                  <a:pt x="11227" y="640"/>
                </a:cubicBezTo>
                <a:close/>
                <a:moveTo>
                  <a:pt x="11227" y="3200"/>
                </a:moveTo>
                <a:lnTo>
                  <a:pt x="4827" y="3200"/>
                </a:lnTo>
                <a:cubicBezTo>
                  <a:pt x="4650" y="3200"/>
                  <a:pt x="4507" y="3057"/>
                  <a:pt x="4507" y="2880"/>
                </a:cubicBezTo>
                <a:cubicBezTo>
                  <a:pt x="4507" y="2703"/>
                  <a:pt x="4650" y="2560"/>
                  <a:pt x="4827" y="2560"/>
                </a:cubicBezTo>
                <a:lnTo>
                  <a:pt x="11227" y="2560"/>
                </a:lnTo>
                <a:cubicBezTo>
                  <a:pt x="11404" y="2560"/>
                  <a:pt x="11547" y="2703"/>
                  <a:pt x="11547" y="2880"/>
                </a:cubicBezTo>
                <a:cubicBezTo>
                  <a:pt x="11547" y="3057"/>
                  <a:pt x="11404" y="3200"/>
                  <a:pt x="11227" y="3200"/>
                </a:cubicBezTo>
                <a:close/>
                <a:moveTo>
                  <a:pt x="11227" y="5760"/>
                </a:moveTo>
                <a:lnTo>
                  <a:pt x="4827" y="5760"/>
                </a:lnTo>
                <a:cubicBezTo>
                  <a:pt x="4650" y="5760"/>
                  <a:pt x="4507" y="5617"/>
                  <a:pt x="4507" y="5440"/>
                </a:cubicBezTo>
                <a:cubicBezTo>
                  <a:pt x="4507" y="5263"/>
                  <a:pt x="4650" y="5120"/>
                  <a:pt x="4827" y="5120"/>
                </a:cubicBezTo>
                <a:lnTo>
                  <a:pt x="11227" y="5120"/>
                </a:lnTo>
                <a:cubicBezTo>
                  <a:pt x="11404" y="5120"/>
                  <a:pt x="11547" y="5263"/>
                  <a:pt x="11547" y="5440"/>
                </a:cubicBezTo>
                <a:cubicBezTo>
                  <a:pt x="11547" y="5617"/>
                  <a:pt x="11404" y="5760"/>
                  <a:pt x="11227" y="5760"/>
                </a:cubicBezTo>
                <a:close/>
                <a:moveTo>
                  <a:pt x="11227" y="8320"/>
                </a:moveTo>
                <a:lnTo>
                  <a:pt x="4827" y="8320"/>
                </a:lnTo>
                <a:cubicBezTo>
                  <a:pt x="4650" y="8320"/>
                  <a:pt x="4507" y="8177"/>
                  <a:pt x="4507" y="8000"/>
                </a:cubicBezTo>
                <a:cubicBezTo>
                  <a:pt x="4507" y="7823"/>
                  <a:pt x="4650" y="7680"/>
                  <a:pt x="4827" y="7680"/>
                </a:cubicBezTo>
                <a:lnTo>
                  <a:pt x="11227" y="7680"/>
                </a:lnTo>
                <a:cubicBezTo>
                  <a:pt x="11404" y="7680"/>
                  <a:pt x="11547" y="7823"/>
                  <a:pt x="11547" y="8000"/>
                </a:cubicBezTo>
                <a:cubicBezTo>
                  <a:pt x="11547" y="8177"/>
                  <a:pt x="11404" y="8320"/>
                  <a:pt x="11227" y="8320"/>
                </a:cubicBezTo>
                <a:close/>
                <a:moveTo>
                  <a:pt x="2680" y="6173"/>
                </a:moveTo>
                <a:lnTo>
                  <a:pt x="1947" y="6907"/>
                </a:lnTo>
                <a:lnTo>
                  <a:pt x="1947" y="1412"/>
                </a:lnTo>
                <a:lnTo>
                  <a:pt x="2680" y="2145"/>
                </a:lnTo>
                <a:cubicBezTo>
                  <a:pt x="2805" y="2271"/>
                  <a:pt x="3009" y="2271"/>
                  <a:pt x="3134" y="2145"/>
                </a:cubicBezTo>
                <a:cubicBezTo>
                  <a:pt x="3258" y="2020"/>
                  <a:pt x="3258" y="1818"/>
                  <a:pt x="3134" y="1693"/>
                </a:cubicBezTo>
                <a:lnTo>
                  <a:pt x="1854" y="413"/>
                </a:lnTo>
                <a:cubicBezTo>
                  <a:pt x="1729" y="288"/>
                  <a:pt x="1526" y="288"/>
                  <a:pt x="1401" y="413"/>
                </a:cubicBezTo>
                <a:lnTo>
                  <a:pt x="121" y="1693"/>
                </a:lnTo>
                <a:cubicBezTo>
                  <a:pt x="0" y="1818"/>
                  <a:pt x="2" y="2018"/>
                  <a:pt x="125" y="2141"/>
                </a:cubicBezTo>
                <a:cubicBezTo>
                  <a:pt x="248" y="2265"/>
                  <a:pt x="448" y="2267"/>
                  <a:pt x="574" y="2145"/>
                </a:cubicBezTo>
                <a:lnTo>
                  <a:pt x="1307" y="1412"/>
                </a:lnTo>
                <a:lnTo>
                  <a:pt x="1307" y="6907"/>
                </a:lnTo>
                <a:lnTo>
                  <a:pt x="574" y="6173"/>
                </a:lnTo>
                <a:cubicBezTo>
                  <a:pt x="448" y="6052"/>
                  <a:pt x="248" y="6054"/>
                  <a:pt x="125" y="6177"/>
                </a:cubicBezTo>
                <a:cubicBezTo>
                  <a:pt x="2" y="6301"/>
                  <a:pt x="0" y="6500"/>
                  <a:pt x="121" y="6626"/>
                </a:cubicBezTo>
                <a:lnTo>
                  <a:pt x="1401" y="7906"/>
                </a:lnTo>
                <a:cubicBezTo>
                  <a:pt x="1526" y="8032"/>
                  <a:pt x="1729" y="8032"/>
                  <a:pt x="1854" y="7906"/>
                </a:cubicBezTo>
                <a:lnTo>
                  <a:pt x="3134" y="6626"/>
                </a:lnTo>
                <a:cubicBezTo>
                  <a:pt x="3255" y="6500"/>
                  <a:pt x="3254" y="6301"/>
                  <a:pt x="3130" y="6177"/>
                </a:cubicBezTo>
                <a:cubicBezTo>
                  <a:pt x="3007" y="6054"/>
                  <a:pt x="2807" y="6052"/>
                  <a:pt x="2682" y="6173"/>
                </a:cubicBezTo>
                <a:lnTo>
                  <a:pt x="2680" y="61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confont-11825-5646600">
            <a:extLst>
              <a:ext uri="{FF2B5EF4-FFF2-40B4-BE49-F238E27FC236}">
                <a16:creationId xmlns:a16="http://schemas.microsoft.com/office/drawing/2014/main" id="{0B6892A6-CFC1-3F95-6E2B-20BAB80C7CC5}"/>
              </a:ext>
            </a:extLst>
          </p:cNvPr>
          <p:cNvSpPr/>
          <p:nvPr/>
        </p:nvSpPr>
        <p:spPr>
          <a:xfrm>
            <a:off x="644517" y="4556083"/>
            <a:ext cx="577864" cy="609685"/>
          </a:xfrm>
          <a:custGeom>
            <a:avLst/>
            <a:gdLst>
              <a:gd name="connsiteX0" fmla="*/ 36430 w 257269"/>
              <a:gd name="connsiteY0" fmla="*/ 42268 h 271436"/>
              <a:gd name="connsiteX1" fmla="*/ 35812 w 257269"/>
              <a:gd name="connsiteY1" fmla="*/ 44007 h 271436"/>
              <a:gd name="connsiteX2" fmla="*/ 35812 w 257269"/>
              <a:gd name="connsiteY2" fmla="*/ 159819 h 271436"/>
              <a:gd name="connsiteX3" fmla="*/ 221479 w 257269"/>
              <a:gd name="connsiteY3" fmla="*/ 159819 h 271436"/>
              <a:gd name="connsiteX4" fmla="*/ 221479 w 257269"/>
              <a:gd name="connsiteY4" fmla="*/ 42268 h 271436"/>
              <a:gd name="connsiteX5" fmla="*/ 216659 w 257269"/>
              <a:gd name="connsiteY5" fmla="*/ 36305 h 271436"/>
              <a:gd name="connsiteX6" fmla="*/ 225575 w 257269"/>
              <a:gd name="connsiteY6" fmla="*/ 38132 h 271436"/>
              <a:gd name="connsiteX7" fmla="*/ 227353 w 257269"/>
              <a:gd name="connsiteY7" fmla="*/ 68708 h 271436"/>
              <a:gd name="connsiteX8" fmla="*/ 227353 w 257269"/>
              <a:gd name="connsiteY8" fmla="*/ 133340 h 271436"/>
              <a:gd name="connsiteX9" fmla="*/ 225575 w 257269"/>
              <a:gd name="connsiteY9" fmla="*/ 163916 h 271436"/>
              <a:gd name="connsiteX10" fmla="*/ 178009 w 257269"/>
              <a:gd name="connsiteY10" fmla="*/ 165694 h 271436"/>
              <a:gd name="connsiteX11" fmla="*/ 54630 w 257269"/>
              <a:gd name="connsiteY11" fmla="*/ 165694 h 271436"/>
              <a:gd name="connsiteX12" fmla="*/ 31716 w 257269"/>
              <a:gd name="connsiteY12" fmla="*/ 163916 h 271436"/>
              <a:gd name="connsiteX13" fmla="*/ 29939 w 257269"/>
              <a:gd name="connsiteY13" fmla="*/ 132760 h 271436"/>
              <a:gd name="connsiteX14" fmla="*/ 29939 w 257269"/>
              <a:gd name="connsiteY14" fmla="*/ 66930 h 271436"/>
              <a:gd name="connsiteX15" fmla="*/ 32875 w 257269"/>
              <a:gd name="connsiteY15" fmla="*/ 36972 h 271436"/>
              <a:gd name="connsiteX16" fmla="*/ 203859 w 257269"/>
              <a:gd name="connsiteY16" fmla="*/ 36392 h 271436"/>
              <a:gd name="connsiteX17" fmla="*/ 216659 w 257269"/>
              <a:gd name="connsiteY17" fmla="*/ 36305 h 271436"/>
              <a:gd name="connsiteX18" fmla="*/ 229587 w 257269"/>
              <a:gd name="connsiteY18" fmla="*/ 15211 h 271436"/>
              <a:gd name="connsiteX19" fmla="*/ 215003 w 257269"/>
              <a:gd name="connsiteY19" fmla="*/ 15264 h 271436"/>
              <a:gd name="connsiteX20" fmla="*/ 19395 w 257269"/>
              <a:gd name="connsiteY20" fmla="*/ 15882 h 271436"/>
              <a:gd name="connsiteX21" fmla="*/ 15261 w 257269"/>
              <a:gd name="connsiteY21" fmla="*/ 34663 h 271436"/>
              <a:gd name="connsiteX22" fmla="*/ 15261 w 257269"/>
              <a:gd name="connsiteY22" fmla="*/ 151021 h 271436"/>
              <a:gd name="connsiteX23" fmla="*/ 17617 w 257269"/>
              <a:gd name="connsiteY23" fmla="*/ 195655 h 271436"/>
              <a:gd name="connsiteX24" fmla="*/ 43464 w 257269"/>
              <a:gd name="connsiteY24" fmla="*/ 198012 h 271436"/>
              <a:gd name="connsiteX25" fmla="*/ 213225 w 257269"/>
              <a:gd name="connsiteY25" fmla="*/ 198012 h 271436"/>
              <a:gd name="connsiteX26" fmla="*/ 239652 w 257269"/>
              <a:gd name="connsiteY26" fmla="*/ 195655 h 271436"/>
              <a:gd name="connsiteX27" fmla="*/ 242008 w 257269"/>
              <a:gd name="connsiteY27" fmla="*/ 152760 h 271436"/>
              <a:gd name="connsiteX28" fmla="*/ 242008 w 257269"/>
              <a:gd name="connsiteY28" fmla="*/ 61097 h 271436"/>
              <a:gd name="connsiteX29" fmla="*/ 239652 w 257269"/>
              <a:gd name="connsiteY29" fmla="*/ 17621 h 271436"/>
              <a:gd name="connsiteX30" fmla="*/ 229587 w 257269"/>
              <a:gd name="connsiteY30" fmla="*/ 15211 h 271436"/>
              <a:gd name="connsiteX31" fmla="*/ 236742 w 257269"/>
              <a:gd name="connsiteY31" fmla="*/ 0 h 271436"/>
              <a:gd name="connsiteX32" fmla="*/ 257269 w 257269"/>
              <a:gd name="connsiteY32" fmla="*/ 0 h 271436"/>
              <a:gd name="connsiteX33" fmla="*/ 257269 w 257269"/>
              <a:gd name="connsiteY33" fmla="*/ 20527 h 271436"/>
              <a:gd name="connsiteX34" fmla="*/ 236742 w 257269"/>
              <a:gd name="connsiteY34" fmla="*/ 0 h 271436"/>
              <a:gd name="connsiteX35" fmla="*/ 20554 w 257269"/>
              <a:gd name="connsiteY35" fmla="*/ 0 h 271436"/>
              <a:gd name="connsiteX36" fmla="*/ 236715 w 257269"/>
              <a:gd name="connsiteY36" fmla="*/ 0 h 271436"/>
              <a:gd name="connsiteX37" fmla="*/ 257269 w 257269"/>
              <a:gd name="connsiteY37" fmla="*/ 20558 h 271436"/>
              <a:gd name="connsiteX38" fmla="*/ 257269 w 257269"/>
              <a:gd name="connsiteY38" fmla="*/ 192718 h 271436"/>
              <a:gd name="connsiteX39" fmla="*/ 160953 w 257269"/>
              <a:gd name="connsiteY39" fmla="*/ 213277 h 271436"/>
              <a:gd name="connsiteX40" fmla="*/ 160373 w 257269"/>
              <a:gd name="connsiteY40" fmla="*/ 248520 h 271436"/>
              <a:gd name="connsiteX41" fmla="*/ 210869 w 257269"/>
              <a:gd name="connsiteY41" fmla="*/ 264403 h 271436"/>
              <a:gd name="connsiteX42" fmla="*/ 205576 w 257269"/>
              <a:gd name="connsiteY42" fmla="*/ 271436 h 271436"/>
              <a:gd name="connsiteX43" fmla="*/ 57566 w 257269"/>
              <a:gd name="connsiteY43" fmla="*/ 271436 h 271436"/>
              <a:gd name="connsiteX44" fmla="*/ 52273 w 257269"/>
              <a:gd name="connsiteY44" fmla="*/ 265562 h 271436"/>
              <a:gd name="connsiteX45" fmla="*/ 102807 w 257269"/>
              <a:gd name="connsiteY45" fmla="*/ 249139 h 271436"/>
              <a:gd name="connsiteX46" fmla="*/ 102807 w 257269"/>
              <a:gd name="connsiteY46" fmla="*/ 213857 h 271436"/>
              <a:gd name="connsiteX47" fmla="*/ 57566 w 257269"/>
              <a:gd name="connsiteY47" fmla="*/ 213277 h 271436"/>
              <a:gd name="connsiteX48" fmla="*/ 0 w 257269"/>
              <a:gd name="connsiteY48" fmla="*/ 192718 h 271436"/>
              <a:gd name="connsiteX49" fmla="*/ 0 w 257269"/>
              <a:gd name="connsiteY49" fmla="*/ 20558 h 271436"/>
              <a:gd name="connsiteX50" fmla="*/ 20554 w 257269"/>
              <a:gd name="connsiteY50" fmla="*/ 0 h 271436"/>
              <a:gd name="connsiteX51" fmla="*/ 0 w 257269"/>
              <a:gd name="connsiteY51" fmla="*/ 0 h 271436"/>
              <a:gd name="connsiteX52" fmla="*/ 20527 w 257269"/>
              <a:gd name="connsiteY52" fmla="*/ 0 h 271436"/>
              <a:gd name="connsiteX53" fmla="*/ 0 w 257269"/>
              <a:gd name="connsiteY53" fmla="*/ 20527 h 27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57269" h="271436">
                <a:moveTo>
                  <a:pt x="36430" y="42268"/>
                </a:moveTo>
                <a:cubicBezTo>
                  <a:pt x="35735" y="42345"/>
                  <a:pt x="35773" y="43195"/>
                  <a:pt x="35812" y="44007"/>
                </a:cubicBezTo>
                <a:lnTo>
                  <a:pt x="35812" y="159819"/>
                </a:lnTo>
                <a:lnTo>
                  <a:pt x="221479" y="159819"/>
                </a:lnTo>
                <a:lnTo>
                  <a:pt x="221479" y="42268"/>
                </a:lnTo>
                <a:close/>
                <a:moveTo>
                  <a:pt x="216659" y="36305"/>
                </a:moveTo>
                <a:cubicBezTo>
                  <a:pt x="220803" y="36421"/>
                  <a:pt x="224300" y="36856"/>
                  <a:pt x="225575" y="38132"/>
                </a:cubicBezTo>
                <a:cubicBezTo>
                  <a:pt x="229478" y="42036"/>
                  <a:pt x="227353" y="60745"/>
                  <a:pt x="227353" y="68708"/>
                </a:cubicBezTo>
                <a:lnTo>
                  <a:pt x="227353" y="133340"/>
                </a:lnTo>
                <a:cubicBezTo>
                  <a:pt x="227353" y="141110"/>
                  <a:pt x="229980" y="159548"/>
                  <a:pt x="225575" y="163916"/>
                </a:cubicBezTo>
                <a:cubicBezTo>
                  <a:pt x="221131" y="168400"/>
                  <a:pt x="186819" y="165694"/>
                  <a:pt x="178009" y="165694"/>
                </a:cubicBezTo>
                <a:lnTo>
                  <a:pt x="54630" y="165694"/>
                </a:lnTo>
                <a:cubicBezTo>
                  <a:pt x="46747" y="165694"/>
                  <a:pt x="34421" y="166622"/>
                  <a:pt x="31716" y="163916"/>
                </a:cubicBezTo>
                <a:cubicBezTo>
                  <a:pt x="28007" y="160205"/>
                  <a:pt x="29939" y="141612"/>
                  <a:pt x="29939" y="132760"/>
                </a:cubicBezTo>
                <a:lnTo>
                  <a:pt x="29939" y="66930"/>
                </a:lnTo>
                <a:cubicBezTo>
                  <a:pt x="29939" y="56184"/>
                  <a:pt x="27852" y="44819"/>
                  <a:pt x="32875" y="36972"/>
                </a:cubicBezTo>
                <a:cubicBezTo>
                  <a:pt x="88672" y="35889"/>
                  <a:pt x="145705" y="36392"/>
                  <a:pt x="203859" y="36392"/>
                </a:cubicBezTo>
                <a:cubicBezTo>
                  <a:pt x="207723" y="36392"/>
                  <a:pt x="212515" y="36189"/>
                  <a:pt x="216659" y="36305"/>
                </a:cubicBezTo>
                <a:close/>
                <a:moveTo>
                  <a:pt x="229587" y="15211"/>
                </a:moveTo>
                <a:cubicBezTo>
                  <a:pt x="224999" y="15032"/>
                  <a:pt x="219658" y="15264"/>
                  <a:pt x="215003" y="15264"/>
                </a:cubicBezTo>
                <a:cubicBezTo>
                  <a:pt x="148821" y="15264"/>
                  <a:pt x="83181" y="14800"/>
                  <a:pt x="19395" y="15882"/>
                </a:cubicBezTo>
                <a:cubicBezTo>
                  <a:pt x="13638" y="20172"/>
                  <a:pt x="15261" y="28133"/>
                  <a:pt x="15261" y="34663"/>
                </a:cubicBezTo>
                <a:lnTo>
                  <a:pt x="15261" y="151021"/>
                </a:lnTo>
                <a:cubicBezTo>
                  <a:pt x="15261" y="160644"/>
                  <a:pt x="12363" y="190400"/>
                  <a:pt x="17617" y="195655"/>
                </a:cubicBezTo>
                <a:cubicBezTo>
                  <a:pt x="20979" y="199017"/>
                  <a:pt x="34231" y="198012"/>
                  <a:pt x="43464" y="198012"/>
                </a:cubicBezTo>
                <a:lnTo>
                  <a:pt x="213225" y="198012"/>
                </a:lnTo>
                <a:cubicBezTo>
                  <a:pt x="221493" y="198012"/>
                  <a:pt x="236290" y="199017"/>
                  <a:pt x="239652" y="195655"/>
                </a:cubicBezTo>
                <a:cubicBezTo>
                  <a:pt x="244790" y="190516"/>
                  <a:pt x="242008" y="163542"/>
                  <a:pt x="242008" y="152760"/>
                </a:cubicBezTo>
                <a:lnTo>
                  <a:pt x="242008" y="61097"/>
                </a:lnTo>
                <a:cubicBezTo>
                  <a:pt x="242008" y="49426"/>
                  <a:pt x="244945" y="22916"/>
                  <a:pt x="239652" y="17621"/>
                </a:cubicBezTo>
                <a:cubicBezTo>
                  <a:pt x="238010" y="15979"/>
                  <a:pt x="234175" y="15390"/>
                  <a:pt x="229587" y="15211"/>
                </a:cubicBezTo>
                <a:close/>
                <a:moveTo>
                  <a:pt x="236742" y="0"/>
                </a:moveTo>
                <a:lnTo>
                  <a:pt x="257269" y="0"/>
                </a:lnTo>
                <a:lnTo>
                  <a:pt x="257269" y="20527"/>
                </a:lnTo>
                <a:cubicBezTo>
                  <a:pt x="254877" y="9260"/>
                  <a:pt x="248047" y="2392"/>
                  <a:pt x="236742" y="0"/>
                </a:cubicBezTo>
                <a:close/>
                <a:moveTo>
                  <a:pt x="20554" y="0"/>
                </a:moveTo>
                <a:lnTo>
                  <a:pt x="236715" y="0"/>
                </a:lnTo>
                <a:cubicBezTo>
                  <a:pt x="248035" y="2396"/>
                  <a:pt x="254874" y="9274"/>
                  <a:pt x="257269" y="20558"/>
                </a:cubicBezTo>
                <a:lnTo>
                  <a:pt x="257269" y="192718"/>
                </a:lnTo>
                <a:cubicBezTo>
                  <a:pt x="252092" y="226493"/>
                  <a:pt x="195531" y="208910"/>
                  <a:pt x="160953" y="213277"/>
                </a:cubicBezTo>
                <a:cubicBezTo>
                  <a:pt x="159562" y="223865"/>
                  <a:pt x="160759" y="236966"/>
                  <a:pt x="160373" y="248520"/>
                </a:cubicBezTo>
                <a:cubicBezTo>
                  <a:pt x="172273" y="252848"/>
                  <a:pt x="212376" y="248327"/>
                  <a:pt x="210869" y="264403"/>
                </a:cubicBezTo>
                <a:cubicBezTo>
                  <a:pt x="210521" y="268074"/>
                  <a:pt x="208705" y="269504"/>
                  <a:pt x="205576" y="271436"/>
                </a:cubicBezTo>
                <a:lnTo>
                  <a:pt x="57566" y="271436"/>
                </a:lnTo>
                <a:cubicBezTo>
                  <a:pt x="54900" y="269659"/>
                  <a:pt x="52814" y="268383"/>
                  <a:pt x="52273" y="265562"/>
                </a:cubicBezTo>
                <a:cubicBezTo>
                  <a:pt x="48873" y="247979"/>
                  <a:pt x="91719" y="252887"/>
                  <a:pt x="102807" y="249139"/>
                </a:cubicBezTo>
                <a:lnTo>
                  <a:pt x="102807" y="213857"/>
                </a:lnTo>
                <a:cubicBezTo>
                  <a:pt x="90328" y="212813"/>
                  <a:pt x="73986" y="213277"/>
                  <a:pt x="57566" y="213277"/>
                </a:cubicBezTo>
                <a:cubicBezTo>
                  <a:pt x="28513" y="213277"/>
                  <a:pt x="3168" y="216948"/>
                  <a:pt x="0" y="192718"/>
                </a:cubicBezTo>
                <a:lnTo>
                  <a:pt x="0" y="20558"/>
                </a:lnTo>
                <a:cubicBezTo>
                  <a:pt x="2395" y="9274"/>
                  <a:pt x="9234" y="2396"/>
                  <a:pt x="20554" y="0"/>
                </a:cubicBezTo>
                <a:close/>
                <a:moveTo>
                  <a:pt x="0" y="0"/>
                </a:moveTo>
                <a:lnTo>
                  <a:pt x="20527" y="0"/>
                </a:lnTo>
                <a:cubicBezTo>
                  <a:pt x="9222" y="2392"/>
                  <a:pt x="2392" y="9260"/>
                  <a:pt x="0" y="205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图片 16" descr="53_画板 1_画板 1">
            <a:extLst>
              <a:ext uri="{FF2B5EF4-FFF2-40B4-BE49-F238E27FC236}">
                <a16:creationId xmlns:a16="http://schemas.microsoft.com/office/drawing/2014/main" id="{ECFDC945-0854-0A86-8186-A8A8B97CD7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895" y="286385"/>
            <a:ext cx="1513205" cy="38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5982"/>
      </p:ext>
    </p:extLst>
  </p:cSld>
  <p:clrMapOvr>
    <a:masterClrMapping/>
  </p:clrMapOvr>
  <p:transition spd="slow" advClick="0" advTm="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7d459734-e2b8-4422-81b5-3cf4c03c9cb3&quot;,&quot;Name&quot;:null,&quot;Kind&quot;:&quot;Custom&quot;,&quot;OldGuidesSetting&quot;:{&quot;HeaderHeight&quot;:0.0,&quot;FooterHeight&quot;:0.0,&quot;SideMargin&quot;:0.0,&quot;TopMargin&quot;:0.0,&quot;BottomMargin&quot;:0.0,&quot;IntervalMargin&quot;:0.0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95;#407824;#407997;#408182;#407327;#392000;#407444;#61752;#58229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95;#407824;#407997;#408182;#407327;#392000;#407444;#61752;#58229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95;#407824;#407997;#408182;#407327;#392000;#407444;#61752;#58229;#401299;#140963;#380360;#57232;#57232;#141076;#141076;#72048;#72048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95;#407824;#407997;#408182;#407327;#392000;#407444;#61752;#58229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95;#407824;#407997;#408182;#407327;#392000;#407444;#61752;#58229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95;#407824;#407997;#408182;#407327;#392000;#407444;#61752;#58229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95;#407824;#407997;#408182;#407327;#392000;#407444;#61752;#58229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95;#407824;#407997;#408182;#407327;#392000;#407444;#61752;#58229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95;#407824;#407997;#408182;#407327;#392000;#407444;#61752;#58229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ISCONTENTSTITLE" val="0"/>
  <p:tag name="KSO_WM_UNIT_ISNUMDGM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70599_2*l_h_a*1_3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USESOURCEFORMAT_APPLY" val="1"/>
  <p:tag name="KSO_WM_FULL_TEXT_BEAUTIFY_COPY_ID" val="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170599_2*l_h_i*1_3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  <p:tag name="KSO_WM_FULL_TEXT_BEAUTIFY_COPY_ID" val="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SUBTYPE" val="a"/>
  <p:tag name="KSO_WM_UNIT_PRESET_TEXT" val="单击此处添加文本具体内容，简明扼要的阐述您的观点。根据需要可酌情增减文字，以便观者准确的理解您传达的思想。"/>
  <p:tag name="KSO_WM_UNIT_NOCLEAR" val="0"/>
  <p:tag name="KSO_WM_UNIT_VALUE" val="9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70599_2*l_h_f*1_3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_BRIGHTNESS" val="-0.5"/>
  <p:tag name="KSO_WM_UNIT_TEXT_FILL_FORE_SCHEMECOLOR_INDEX" val="14"/>
  <p:tag name="KSO_WM_UNIT_TEXT_FILL_TYPE" val="1"/>
  <p:tag name="KSO_WM_UNIT_USESOURCEFORMAT_APPLY" val="1"/>
  <p:tag name="KSO_WM_FULL_TEXT_BEAUTIFY_COPY_ID" val="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70599_2*l_h_i*1_2_2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  <p:tag name="KSO_WM_UNIT_USESOURCEFORMAT_APPLY" val="1"/>
  <p:tag name="KSO_WM_FULL_TEXT_BEAUTIFY_COPY_ID" val="2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ISCONTENTSTITLE" val="0"/>
  <p:tag name="KSO_WM_UNIT_ISNUMDGM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70599_2*l_h_a*1_3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USESOURCEFORMAT_APPLY" val="1"/>
  <p:tag name="KSO_WM_FULL_TEXT_BEAUTIFY_COPY_ID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170599_2*l_h_i*1_3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  <p:tag name="KSO_WM_FULL_TEXT_BEAUTIFY_COPY_ID" val="1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SUBTYPE" val="a"/>
  <p:tag name="KSO_WM_UNIT_PRESET_TEXT" val="单击此处添加文本具体内容，简明扼要的阐述您的观点。根据需要可酌情增减文字，以便观者准确的理解您传达的思想。"/>
  <p:tag name="KSO_WM_UNIT_NOCLEAR" val="0"/>
  <p:tag name="KSO_WM_UNIT_VALUE" val="9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70599_2*l_h_f*1_3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_BRIGHTNESS" val="-0.5"/>
  <p:tag name="KSO_WM_UNIT_TEXT_FILL_FORE_SCHEMECOLOR_INDEX" val="14"/>
  <p:tag name="KSO_WM_UNIT_TEXT_FILL_TYPE" val="1"/>
  <p:tag name="KSO_WM_UNIT_USESOURCEFORMAT_APPLY" val="1"/>
  <p:tag name="KSO_WM_FULL_TEXT_BEAUTIFY_COPY_ID" val="1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70599_2*l_h_i*1_2_2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  <p:tag name="KSO_WM_UNIT_USESOURCEFORMAT_APPLY" val="1"/>
  <p:tag name="KSO_WM_FULL_TEXT_BEAUTIFY_COPY_ID" val="2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70599_2*l_h_i*1_1_2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  <p:tag name="KSO_WM_UNIT_USESOURCEFORMAT_APPLY" val="1"/>
  <p:tag name="KSO_WM_FULL_TEXT_BEAUTIFY_COPY_ID" val="5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170599_2*l_h_i*1_1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  <p:tag name="KSO_WM_FULL_TEXT_BEAUTIFY_COPY_ID" val="6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ISCONTENTSTITLE" val="0"/>
  <p:tag name="KSO_WM_UNIT_ISNUMDGM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70599_2*l_h_a*1_1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USESOURCEFORMAT_APPLY" val="1"/>
  <p:tag name="KSO_WM_FULL_TEXT_BEAUTIFY_COPY_ID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95;#407824;#407997;#408182;#407327;#392000;#407444;#61752;#58229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SUBTYPE" val="a"/>
  <p:tag name="KSO_WM_UNIT_PRESET_TEXT" val="单击此处添加文本具体内容，简明扼要的阐述您的观点。根据需要可酌情增减文字，以便观者准确的理解您传达的思想。"/>
  <p:tag name="KSO_WM_UNIT_NOCLEAR" val="0"/>
  <p:tag name="KSO_WM_UNIT_VALUE" val="9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2"/>
  <p:tag name="KSO_WM_UNIT_ID" val="diagram20170599_2*l_h_f*1_1_2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_BRIGHTNESS" val="-0.5"/>
  <p:tag name="KSO_WM_UNIT_TEXT_FILL_FORE_SCHEMECOLOR_INDEX" val="14"/>
  <p:tag name="KSO_WM_UNIT_TEXT_FILL_TYPE" val="1"/>
  <p:tag name="KSO_WM_UNIT_USESOURCEFORMAT_APPLY" val="1"/>
  <p:tag name="KSO_WM_FULL_TEXT_BEAUTIFY_COPY_ID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70599_2*l_h_i*1_2_2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  <p:tag name="KSO_WM_UNIT_USESOURCEFORMAT_APPLY" val="1"/>
  <p:tag name="KSO_WM_FULL_TEXT_BEAUTIFY_COPY_ID" val="7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ISCONTENTSTITLE" val="0"/>
  <p:tag name="KSO_WM_UNIT_ISNUMDGM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70599_2*l_h_a*1_2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USESOURCEFORMAT_APPLY" val="1"/>
  <p:tag name="KSO_WM_FULL_TEXT_BEAUTIFY_COPY_ID" val="1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170599_2*l_h_i*1_2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  <p:tag name="KSO_WM_FULL_TEXT_BEAUTIFY_COPY_ID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SUBTYPE" val="a"/>
  <p:tag name="KSO_WM_UNIT_PRESET_TEXT" val="单击此处添加文本具体内容，简明扼要的阐述您的观点。根据需要可酌情增减文字，以便观者准确的理解您传达的思想。"/>
  <p:tag name="KSO_WM_UNIT_NOCLEAR" val="0"/>
  <p:tag name="KSO_WM_UNIT_VALUE" val="9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70599_2*l_h_f*1_2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_BRIGHTNESS" val="-0.5"/>
  <p:tag name="KSO_WM_UNIT_TEXT_FILL_FORE_SCHEMECOLOR_INDEX" val="14"/>
  <p:tag name="KSO_WM_UNIT_TEXT_FILL_TYPE" val="1"/>
  <p:tag name="KSO_WM_UNIT_USESOURCEFORMAT_APPLY" val="1"/>
  <p:tag name="KSO_WM_FULL_TEXT_BEAUTIFY_COPY_ID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95;#407824;#407997;#408182;#407327;#392000;#407444;#61752;#58229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633d869-f1fc-42d4-9a70-18b20361086a}"/>
  <p:tag name="TABLE_ENDDRAG_ORIGIN_RECT" val="906*260"/>
  <p:tag name="TABLE_ENDDRAG_RECT" val="26*217*906*26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95;#407824;#407997;#408182;#407327;#392000;#407444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91f1f9f-39e6-4f67-a2a2-d201139643b6}"/>
  <p:tag name="TABLE_ENDDRAG_ORIGIN_RECT" val="898*153"/>
  <p:tag name="TABLE_ENDDRAG_RECT" val="27*305*898*15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95;#407824;#407997;#408182;#407327;#392000;#407444;#61752;#58229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95;#407824;#407997;#408182;#407327;#392000;#407444;#61752;#58229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95;#407824;#407997;#408182;#407327;#392000;#407444;#61752;#58229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95;#407824;#407997;#408182;#407327;#392000;#407444;#61752;#58229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a803666-bbdb-4e91-93bc-a6dfe94f9749}"/>
  <p:tag name="TABLE_ENDDRAG_ORIGIN_RECT" val="502*191"/>
  <p:tag name="TABLE_ENDDRAG_RECT" val="430*179*502*19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95;#407824;#407997;#408182;#407327;#392000;#407444;#162388;#161853;#162618;#402753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95;#407824;#407997;#408182;#407327;#392000;#407444;#162388;#161853;#162618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95;#407824;#407997;#408182;#407327;#392000;#407444;#162388;#161853;#162618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4de44c8-2e22-4ff7-ba58-5486cdb9c00f}"/>
  <p:tag name="TABLE_RECT" val="36.8577*80.6423*507.95*403.2"/>
  <p:tag name="TABLE_EMPHASIZE_COLOR" val="6579300"/>
  <p:tag name="TABLE_ONEKEY_SKIN_IDX" val="0"/>
  <p:tag name="TABLE_SKINIDX" val="-1"/>
  <p:tag name="TABLE_COLORIDX" val="l"/>
  <p:tag name="TABLE_ENDDRAG_ORIGIN_RECT" val="507*375"/>
  <p:tag name="TABLE_ENDDRAG_RECT" val="36*108*507*3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95;#407824;#407997;#408182;#407327;#392000;#407444;#162388;#161853;#162618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95;#407824;#407997;#408182;#407327;#392000;#407444;#61752;#58229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95;#407824;#407997;#408182;#407327;#392000;#407444;#61752;#58229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95;#407824;#407997;#408182;#407327;#392000;#407444;#61752;#58229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95;#407824;#407997;#408182;#407327;#392000;#407444;#61752;#58229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h0kwpoy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h0kwpoy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4315</TotalTime>
  <Words>2970</Words>
  <Application>Microsoft Office PowerPoint</Application>
  <PresentationFormat>宽屏</PresentationFormat>
  <Paragraphs>574</Paragraphs>
  <Slides>28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Roboto Regular</vt:lpstr>
      <vt:lpstr>等线</vt:lpstr>
      <vt:lpstr>微软雅黑</vt:lpstr>
      <vt:lpstr>微软雅黑 Light</vt:lpstr>
      <vt:lpstr>Arial</vt:lpstr>
      <vt:lpstr>Century Gothic</vt:lpstr>
      <vt:lpstr>Segoe UI</vt:lpstr>
      <vt:lpstr>Wingdings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何 枭飞</dc:creator>
  <cp:lastModifiedBy>Andy Dai</cp:lastModifiedBy>
  <cp:revision>422</cp:revision>
  <cp:lastPrinted>2022-01-18T07:11:33Z</cp:lastPrinted>
  <dcterms:created xsi:type="dcterms:W3CDTF">2021-11-02T07:24:04Z</dcterms:created>
  <dcterms:modified xsi:type="dcterms:W3CDTF">2024-05-23T00:35:35Z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2052-3.9.2.6301</vt:lpwstr>
  </property>
  <property fmtid="{D5CDD505-2E9C-101B-9397-08002B2CF9AE}" pid="3" name="ICV">
    <vt:lpwstr>DD4239EC952E4B77931E670B4BD5A814</vt:lpwstr>
  </property>
</Properties>
</file>